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67" r:id="rId4"/>
    <p:sldId id="265" r:id="rId5"/>
    <p:sldId id="261" r:id="rId6"/>
    <p:sldId id="264" r:id="rId7"/>
    <p:sldId id="27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ra Kowsoleea" initials="WK" lastIdx="2" clrIdx="0">
    <p:extLst>
      <p:ext uri="{19B8F6BF-5375-455C-9EA6-DF929625EA0E}">
        <p15:presenceInfo xmlns:p15="http://schemas.microsoft.com/office/powerpoint/2012/main" userId="S::kowsoleea@vnoncw-mkb.nl::92d9c939-29ef-4530-b077-c43b5086db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C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p:restoredTop sz="96405"/>
  </p:normalViewPr>
  <p:slideViewPr>
    <p:cSldViewPr snapToGrid="0" snapToObjects="1" showGuides="1">
      <p:cViewPr varScale="1">
        <p:scale>
          <a:sx n="122" d="100"/>
          <a:sy n="122" d="100"/>
        </p:scale>
        <p:origin x="208" y="32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319C3-7C06-4F47-8CD5-5BB40211AE71}" type="datetimeFigureOut">
              <a:rPr lang="nl-NL" smtClean="0"/>
              <a:t>20-08-2021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B68F3-96B6-0245-9BA9-7415B6B0AF2C}" type="slidenum">
              <a:rPr lang="nl-NL" smtClean="0"/>
              <a:t>‹nr.›</a:t>
            </a:fld>
            <a:endParaRPr lang="nl-NL"/>
          </a:p>
        </p:txBody>
      </p:sp>
    </p:spTree>
    <p:extLst>
      <p:ext uri="{BB962C8B-B14F-4D97-AF65-F5344CB8AC3E}">
        <p14:creationId xmlns:p14="http://schemas.microsoft.com/office/powerpoint/2010/main" val="426148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ED2A4-FF12-DF42-9381-01BB29FABD6D}"/>
              </a:ext>
            </a:extLst>
          </p:cNvPr>
          <p:cNvSpPr>
            <a:spLocks noGrp="1"/>
          </p:cNvSpPr>
          <p:nvPr>
            <p:ph type="ctrTitle" hasCustomPrompt="1"/>
          </p:nvPr>
        </p:nvSpPr>
        <p:spPr>
          <a:xfrm>
            <a:off x="1524000" y="1673351"/>
            <a:ext cx="7199376" cy="1836611"/>
          </a:xfrm>
          <a:prstGeom prst="rect">
            <a:avLst/>
          </a:prstGeom>
        </p:spPr>
        <p:txBody>
          <a:bodyPr anchor="b">
            <a:normAutofit/>
          </a:bodyPr>
          <a:lstStyle>
            <a:lvl1pPr algn="l">
              <a:defRPr sz="4400"/>
            </a:lvl1pPr>
          </a:lstStyle>
          <a:p>
            <a:r>
              <a:rPr lang="nl-NL" dirty="0"/>
              <a:t>Titel van de presentatie</a:t>
            </a:r>
          </a:p>
        </p:txBody>
      </p:sp>
      <p:sp>
        <p:nvSpPr>
          <p:cNvPr id="3" name="Ondertitel 2">
            <a:extLst>
              <a:ext uri="{FF2B5EF4-FFF2-40B4-BE49-F238E27FC236}">
                <a16:creationId xmlns:a16="http://schemas.microsoft.com/office/drawing/2014/main" id="{2F4397C8-1E8E-FE4C-B429-0913F5A01CCD}"/>
              </a:ext>
            </a:extLst>
          </p:cNvPr>
          <p:cNvSpPr>
            <a:spLocks noGrp="1"/>
          </p:cNvSpPr>
          <p:nvPr>
            <p:ph type="subTitle" idx="1" hasCustomPrompt="1"/>
          </p:nvPr>
        </p:nvSpPr>
        <p:spPr>
          <a:xfrm>
            <a:off x="1533144" y="3602038"/>
            <a:ext cx="7199376" cy="92424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jdelijke aanduiding voor tekst 10">
            <a:extLst>
              <a:ext uri="{FF2B5EF4-FFF2-40B4-BE49-F238E27FC236}">
                <a16:creationId xmlns:a16="http://schemas.microsoft.com/office/drawing/2014/main" id="{F064B53C-8E63-484B-85FB-E784FD1AC2E7}"/>
              </a:ext>
            </a:extLst>
          </p:cNvPr>
          <p:cNvSpPr>
            <a:spLocks noGrp="1"/>
          </p:cNvSpPr>
          <p:nvPr>
            <p:ph type="body" sz="quarter" idx="12" hasCustomPrompt="1"/>
          </p:nvPr>
        </p:nvSpPr>
        <p:spPr>
          <a:xfrm>
            <a:off x="1542288" y="4672013"/>
            <a:ext cx="3413125" cy="722312"/>
          </a:xfrm>
        </p:spPr>
        <p:txBody>
          <a:bodyPr>
            <a:normAutofit/>
          </a:bodyPr>
          <a:lstStyle>
            <a:lvl1pPr marL="0" indent="0">
              <a:buNone/>
              <a:defRPr sz="1600" cap="all" spc="300" baseline="0"/>
            </a:lvl1pPr>
          </a:lstStyle>
          <a:p>
            <a:pPr lvl="0"/>
            <a:r>
              <a:rPr lang="nl-NL" dirty="0"/>
              <a:t>Naam</a:t>
            </a:r>
          </a:p>
        </p:txBody>
      </p:sp>
    </p:spTree>
    <p:extLst>
      <p:ext uri="{BB962C8B-B14F-4D97-AF65-F5344CB8AC3E}">
        <p14:creationId xmlns:p14="http://schemas.microsoft.com/office/powerpoint/2010/main" val="140019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Inhoud van twe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75898-DF13-B748-9857-3A7C2318F16F}"/>
              </a:ext>
            </a:extLst>
          </p:cNvPr>
          <p:cNvSpPr>
            <a:spLocks noGrp="1"/>
          </p:cNvSpPr>
          <p:nvPr>
            <p:ph type="title"/>
          </p:nvPr>
        </p:nvSpPr>
        <p:spPr>
          <a:xfrm>
            <a:off x="1039368" y="1339787"/>
            <a:ext cx="6614160" cy="1325563"/>
          </a:xfrm>
          <a:prstGeom prst="rect">
            <a:avLst/>
          </a:prstGeom>
        </p:spPr>
        <p:txBody>
          <a:bodyPr anchor="t"/>
          <a:lstStyle>
            <a:lvl1pPr>
              <a:defRPr>
                <a:solidFill>
                  <a:schemeClr val="bg1"/>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87115CC5-A746-F243-BE61-A42B6DDF6E2B}"/>
              </a:ext>
            </a:extLst>
          </p:cNvPr>
          <p:cNvSpPr>
            <a:spLocks noGrp="1"/>
          </p:cNvSpPr>
          <p:nvPr>
            <p:ph sz="half" idx="1" hasCustomPrompt="1"/>
          </p:nvPr>
        </p:nvSpPr>
        <p:spPr>
          <a:xfrm>
            <a:off x="1057656" y="2665349"/>
            <a:ext cx="5038344" cy="375850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4" name="Tijdelijke aanduiding voor inhoud 3">
            <a:extLst>
              <a:ext uri="{FF2B5EF4-FFF2-40B4-BE49-F238E27FC236}">
                <a16:creationId xmlns:a16="http://schemas.microsoft.com/office/drawing/2014/main" id="{A219E6B4-554D-B944-90AD-C84C83D72859}"/>
              </a:ext>
            </a:extLst>
          </p:cNvPr>
          <p:cNvSpPr>
            <a:spLocks noGrp="1"/>
          </p:cNvSpPr>
          <p:nvPr>
            <p:ph sz="half" idx="2" hasCustomPrompt="1"/>
          </p:nvPr>
        </p:nvSpPr>
        <p:spPr>
          <a:xfrm>
            <a:off x="6391656" y="2665349"/>
            <a:ext cx="5181600" cy="375850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pic>
        <p:nvPicPr>
          <p:cNvPr id="8" name="Graphic 7">
            <a:extLst>
              <a:ext uri="{FF2B5EF4-FFF2-40B4-BE49-F238E27FC236}">
                <a16:creationId xmlns:a16="http://schemas.microsoft.com/office/drawing/2014/main" id="{78E88D30-0909-C942-BE45-BA2A67F103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768" y="425450"/>
            <a:ext cx="609600" cy="609600"/>
          </a:xfrm>
          <a:prstGeom prst="rect">
            <a:avLst/>
          </a:prstGeom>
        </p:spPr>
      </p:pic>
    </p:spTree>
    <p:extLst>
      <p:ext uri="{BB962C8B-B14F-4D97-AF65-F5344CB8AC3E}">
        <p14:creationId xmlns:p14="http://schemas.microsoft.com/office/powerpoint/2010/main" val="386341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5AF01-1AF7-1D4C-BA30-BC742B0251D3}"/>
              </a:ext>
            </a:extLst>
          </p:cNvPr>
          <p:cNvSpPr>
            <a:spLocks noGrp="1"/>
          </p:cNvSpPr>
          <p:nvPr>
            <p:ph type="title"/>
          </p:nvPr>
        </p:nvSpPr>
        <p:spPr>
          <a:xfrm>
            <a:off x="1039368" y="1339787"/>
            <a:ext cx="5690616" cy="1842325"/>
          </a:xfrm>
          <a:prstGeom prst="rect">
            <a:avLst/>
          </a:prstGeom>
        </p:spPr>
        <p:txBody>
          <a:bodyPr anchor="t"/>
          <a:lstStyle/>
          <a:p>
            <a:r>
              <a:rPr lang="nl-NL"/>
              <a:t>Klik om stijl te bewerken</a:t>
            </a:r>
            <a:endParaRPr lang="nl-NL" dirty="0"/>
          </a:p>
        </p:txBody>
      </p:sp>
    </p:spTree>
    <p:extLst>
      <p:ext uri="{BB962C8B-B14F-4D97-AF65-F5344CB8AC3E}">
        <p14:creationId xmlns:p14="http://schemas.microsoft.com/office/powerpoint/2010/main" val="50726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43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4F7B5-03A3-2644-ADB1-42511914013B}"/>
              </a:ext>
            </a:extLst>
          </p:cNvPr>
          <p:cNvSpPr>
            <a:spLocks noGrp="1"/>
          </p:cNvSpPr>
          <p:nvPr>
            <p:ph type="title"/>
          </p:nvPr>
        </p:nvSpPr>
        <p:spPr>
          <a:xfrm>
            <a:off x="1040956" y="1346263"/>
            <a:ext cx="3932237" cy="1600200"/>
          </a:xfrm>
          <a:prstGeom prst="rect">
            <a:avLst/>
          </a:prstGeom>
        </p:spPr>
        <p:txBody>
          <a:bodyPr anchor="b"/>
          <a:lstStyle>
            <a:lvl1pPr>
              <a:defRPr sz="3200"/>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03282BBD-92C4-B841-81F8-43A5FC4E4F10}"/>
              </a:ext>
            </a:extLst>
          </p:cNvPr>
          <p:cNvSpPr>
            <a:spLocks noGrp="1"/>
          </p:cNvSpPr>
          <p:nvPr>
            <p:ph idx="1" hasCustomPrompt="1"/>
          </p:nvPr>
        </p:nvSpPr>
        <p:spPr>
          <a:xfrm>
            <a:off x="5384356" y="1300543"/>
            <a:ext cx="6172200" cy="4873625"/>
          </a:xfrm>
        </p:spPr>
        <p:txBody>
          <a:bodyPr>
            <a:no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4" name="Tijdelijke aanduiding voor tekst 3">
            <a:extLst>
              <a:ext uri="{FF2B5EF4-FFF2-40B4-BE49-F238E27FC236}">
                <a16:creationId xmlns:a16="http://schemas.microsoft.com/office/drawing/2014/main" id="{7D9193ED-B39D-0749-A954-E43DBA1022C6}"/>
              </a:ext>
            </a:extLst>
          </p:cNvPr>
          <p:cNvSpPr>
            <a:spLocks noGrp="1"/>
          </p:cNvSpPr>
          <p:nvPr>
            <p:ph type="body" sz="half" idx="2"/>
          </p:nvPr>
        </p:nvSpPr>
        <p:spPr>
          <a:xfrm>
            <a:off x="1059244" y="3111055"/>
            <a:ext cx="3932237" cy="30791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46263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07E7E-7467-7C43-A8BF-6E7380D5DF9E}"/>
              </a:ext>
            </a:extLst>
          </p:cNvPr>
          <p:cNvSpPr>
            <a:spLocks noGrp="1"/>
          </p:cNvSpPr>
          <p:nvPr>
            <p:ph type="title"/>
          </p:nvPr>
        </p:nvSpPr>
        <p:spPr>
          <a:xfrm>
            <a:off x="1050101" y="621792"/>
            <a:ext cx="3732212" cy="1600200"/>
          </a:xfrm>
          <a:prstGeom prst="rect">
            <a:avLst/>
          </a:prstGeom>
        </p:spPr>
        <p:txBody>
          <a:bodyPr anchor="b"/>
          <a:lstStyle>
            <a:lvl1pPr>
              <a:defRPr sz="3200">
                <a:solidFill>
                  <a:schemeClr val="accent1"/>
                </a:solidFill>
              </a:defRPr>
            </a:lvl1pPr>
          </a:lstStyle>
          <a:p>
            <a:r>
              <a:rPr lang="nl-NL"/>
              <a:t>Klik om stijl te bewerken</a:t>
            </a:r>
            <a:endParaRPr lang="nl-NL" dirty="0"/>
          </a:p>
        </p:txBody>
      </p:sp>
      <p:sp>
        <p:nvSpPr>
          <p:cNvPr id="3" name="Tijdelijke aanduiding voor afbeelding 2">
            <a:extLst>
              <a:ext uri="{FF2B5EF4-FFF2-40B4-BE49-F238E27FC236}">
                <a16:creationId xmlns:a16="http://schemas.microsoft.com/office/drawing/2014/main" id="{28BB5DB4-6B3F-E74D-BA28-CDE222060B22}"/>
              </a:ext>
            </a:extLst>
          </p:cNvPr>
          <p:cNvSpPr>
            <a:spLocks noGrp="1"/>
          </p:cNvSpPr>
          <p:nvPr>
            <p:ph type="pic" idx="1"/>
          </p:nvPr>
        </p:nvSpPr>
        <p:spPr>
          <a:xfrm>
            <a:off x="5468112" y="0"/>
            <a:ext cx="6723888" cy="6857999"/>
          </a:xfrm>
          <a:solidFill>
            <a:schemeClr val="accent4"/>
          </a:solidFill>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D9ACAC64-9943-794F-9A10-95A6F37B5595}"/>
              </a:ext>
            </a:extLst>
          </p:cNvPr>
          <p:cNvSpPr>
            <a:spLocks noGrp="1"/>
          </p:cNvSpPr>
          <p:nvPr>
            <p:ph type="body" sz="half" idx="2"/>
          </p:nvPr>
        </p:nvSpPr>
        <p:spPr>
          <a:xfrm>
            <a:off x="1050101" y="2395246"/>
            <a:ext cx="3732212" cy="3465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51050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07E7E-7467-7C43-A8BF-6E7380D5DF9E}"/>
              </a:ext>
            </a:extLst>
          </p:cNvPr>
          <p:cNvSpPr>
            <a:spLocks noGrp="1"/>
          </p:cNvSpPr>
          <p:nvPr>
            <p:ph type="title"/>
          </p:nvPr>
        </p:nvSpPr>
        <p:spPr>
          <a:xfrm>
            <a:off x="7421563" y="457200"/>
            <a:ext cx="3932237" cy="1600200"/>
          </a:xfrm>
          <a:prstGeom prst="rect">
            <a:avLst/>
          </a:prstGeom>
        </p:spPr>
        <p:txBody>
          <a:bodyPr anchor="b"/>
          <a:lstStyle>
            <a:lvl1pPr>
              <a:defRPr sz="3200"/>
            </a:lvl1pPr>
          </a:lstStyle>
          <a:p>
            <a:r>
              <a:rPr lang="nl-NL"/>
              <a:t>Klik om stijl te bewerken</a:t>
            </a:r>
            <a:endParaRPr lang="nl-NL" dirty="0"/>
          </a:p>
        </p:txBody>
      </p:sp>
      <p:sp>
        <p:nvSpPr>
          <p:cNvPr id="3" name="Tijdelijke aanduiding voor afbeelding 2">
            <a:extLst>
              <a:ext uri="{FF2B5EF4-FFF2-40B4-BE49-F238E27FC236}">
                <a16:creationId xmlns:a16="http://schemas.microsoft.com/office/drawing/2014/main" id="{28BB5DB4-6B3F-E74D-BA28-CDE222060B22}"/>
              </a:ext>
            </a:extLst>
          </p:cNvPr>
          <p:cNvSpPr>
            <a:spLocks noGrp="1"/>
          </p:cNvSpPr>
          <p:nvPr>
            <p:ph type="pic" idx="1"/>
          </p:nvPr>
        </p:nvSpPr>
        <p:spPr>
          <a:xfrm>
            <a:off x="0" y="0"/>
            <a:ext cx="7008812" cy="6857999"/>
          </a:xfrm>
          <a:solidFill>
            <a:schemeClr val="accent4"/>
          </a:solidFill>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D9ACAC64-9943-794F-9A10-95A6F37B5595}"/>
              </a:ext>
            </a:extLst>
          </p:cNvPr>
          <p:cNvSpPr>
            <a:spLocks noGrp="1"/>
          </p:cNvSpPr>
          <p:nvPr>
            <p:ph type="body" sz="half" idx="2"/>
          </p:nvPr>
        </p:nvSpPr>
        <p:spPr>
          <a:xfrm>
            <a:off x="7421563" y="2230654"/>
            <a:ext cx="3932237" cy="3465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6" name="Graphic 5">
            <a:extLst>
              <a:ext uri="{FF2B5EF4-FFF2-40B4-BE49-F238E27FC236}">
                <a16:creationId xmlns:a16="http://schemas.microsoft.com/office/drawing/2014/main" id="{86E7EB99-50CD-8644-9FE4-F9F3DF3C5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768" y="425450"/>
            <a:ext cx="609600" cy="609600"/>
          </a:xfrm>
          <a:prstGeom prst="rect">
            <a:avLst/>
          </a:prstGeom>
        </p:spPr>
      </p:pic>
    </p:spTree>
    <p:extLst>
      <p:ext uri="{BB962C8B-B14F-4D97-AF65-F5344CB8AC3E}">
        <p14:creationId xmlns:p14="http://schemas.microsoft.com/office/powerpoint/2010/main" val="2993190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fbeelding met bijschrift">
    <p:bg>
      <p:bgPr>
        <a:solidFill>
          <a:schemeClr val="accent4"/>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28BB5DB4-6B3F-E74D-BA28-CDE222060B22}"/>
              </a:ext>
            </a:extLst>
          </p:cNvPr>
          <p:cNvSpPr>
            <a:spLocks noGrp="1"/>
          </p:cNvSpPr>
          <p:nvPr>
            <p:ph type="pic" idx="1"/>
          </p:nvPr>
        </p:nvSpPr>
        <p:spPr>
          <a:xfrm>
            <a:off x="4041648" y="1"/>
            <a:ext cx="8150352" cy="6857999"/>
          </a:xfrm>
          <a:pattFill prst="pct90">
            <a:fgClr>
              <a:schemeClr val="accent4"/>
            </a:fgClr>
            <a:bgClr>
              <a:schemeClr val="bg1"/>
            </a:bgClr>
          </a:pattFill>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51C07E7E-7467-7C43-A8BF-6E7380D5DF9E}"/>
              </a:ext>
            </a:extLst>
          </p:cNvPr>
          <p:cNvSpPr>
            <a:spLocks noGrp="1"/>
          </p:cNvSpPr>
          <p:nvPr>
            <p:ph type="title"/>
          </p:nvPr>
        </p:nvSpPr>
        <p:spPr>
          <a:xfrm>
            <a:off x="1039369" y="1376363"/>
            <a:ext cx="2435352" cy="1600200"/>
          </a:xfrm>
          <a:prstGeom prst="rect">
            <a:avLst/>
          </a:prstGeom>
        </p:spPr>
        <p:txBody>
          <a:bodyPr anchor="b">
            <a:normAutofit/>
          </a:bodyPr>
          <a:lstStyle>
            <a:lvl1pPr>
              <a:defRPr sz="2000" cap="none" baseline="0">
                <a:solidFill>
                  <a:schemeClr val="bg1"/>
                </a:solidFill>
                <a:latin typeface="+mn-lt"/>
              </a:defRPr>
            </a:lvl1pPr>
          </a:lstStyle>
          <a:p>
            <a:r>
              <a:rPr lang="nl-NL"/>
              <a:t>Klik om stijl te bewerken</a:t>
            </a:r>
            <a:endParaRPr lang="nl-NL" dirty="0"/>
          </a:p>
        </p:txBody>
      </p:sp>
      <p:sp>
        <p:nvSpPr>
          <p:cNvPr id="4" name="Tijdelijke aanduiding voor tekst 3">
            <a:extLst>
              <a:ext uri="{FF2B5EF4-FFF2-40B4-BE49-F238E27FC236}">
                <a16:creationId xmlns:a16="http://schemas.microsoft.com/office/drawing/2014/main" id="{D9ACAC64-9943-794F-9A10-95A6F37B5595}"/>
              </a:ext>
            </a:extLst>
          </p:cNvPr>
          <p:cNvSpPr>
            <a:spLocks noGrp="1"/>
          </p:cNvSpPr>
          <p:nvPr>
            <p:ph type="body" sz="half" idx="2"/>
          </p:nvPr>
        </p:nvSpPr>
        <p:spPr>
          <a:xfrm>
            <a:off x="1039369" y="3149817"/>
            <a:ext cx="2435352" cy="3465080"/>
          </a:xfrm>
        </p:spPr>
        <p:txBody>
          <a:bodyPr/>
          <a:lstStyle>
            <a:lvl1pPr marL="0" indent="0">
              <a:lnSpc>
                <a:spcPct val="90000"/>
              </a:lnSpc>
              <a:buNone/>
              <a:defRPr sz="2400">
                <a:solidFill>
                  <a:schemeClr val="accent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tekst 7">
            <a:extLst>
              <a:ext uri="{FF2B5EF4-FFF2-40B4-BE49-F238E27FC236}">
                <a16:creationId xmlns:a16="http://schemas.microsoft.com/office/drawing/2014/main" id="{AECFB0D1-8955-9C40-BEFE-7C56F5012EA2}"/>
              </a:ext>
            </a:extLst>
          </p:cNvPr>
          <p:cNvSpPr>
            <a:spLocks noGrp="1"/>
          </p:cNvSpPr>
          <p:nvPr>
            <p:ph type="body" sz="quarter" idx="13" hasCustomPrompt="1"/>
          </p:nvPr>
        </p:nvSpPr>
        <p:spPr>
          <a:xfrm>
            <a:off x="4398899" y="6021172"/>
            <a:ext cx="6232525" cy="593725"/>
          </a:xfrm>
          <a:ln>
            <a:noFill/>
          </a:ln>
        </p:spPr>
        <p:txBody>
          <a:bodyPr anchor="b"/>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3"/>
            <a:r>
              <a:rPr lang="nl-NL" dirty="0"/>
              <a:t>Vierde niveau</a:t>
            </a:r>
          </a:p>
        </p:txBody>
      </p:sp>
      <p:pic>
        <p:nvPicPr>
          <p:cNvPr id="6" name="Graphic 5">
            <a:extLst>
              <a:ext uri="{FF2B5EF4-FFF2-40B4-BE49-F238E27FC236}">
                <a16:creationId xmlns:a16="http://schemas.microsoft.com/office/drawing/2014/main" id="{86E7EB99-50CD-8644-9FE4-F9F3DF3C5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768" y="425450"/>
            <a:ext cx="609600" cy="609600"/>
          </a:xfrm>
          <a:prstGeom prst="rect">
            <a:avLst/>
          </a:prstGeom>
        </p:spPr>
      </p:pic>
    </p:spTree>
    <p:extLst>
      <p:ext uri="{BB962C8B-B14F-4D97-AF65-F5344CB8AC3E}">
        <p14:creationId xmlns:p14="http://schemas.microsoft.com/office/powerpoint/2010/main" val="3423059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fbeelding met bijschrift">
    <p:bg>
      <p:bgPr>
        <a:solidFill>
          <a:schemeClr val="accent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28BB5DB4-6B3F-E74D-BA28-CDE222060B22}"/>
              </a:ext>
            </a:extLst>
          </p:cNvPr>
          <p:cNvSpPr>
            <a:spLocks noGrp="1"/>
          </p:cNvSpPr>
          <p:nvPr>
            <p:ph type="pic" idx="1"/>
          </p:nvPr>
        </p:nvSpPr>
        <p:spPr>
          <a:xfrm>
            <a:off x="4041648" y="1"/>
            <a:ext cx="8150352" cy="6857999"/>
          </a:xfrm>
          <a:pattFill prst="pct90">
            <a:fgClr>
              <a:schemeClr val="accent1"/>
            </a:fgClr>
            <a:bgClr>
              <a:schemeClr val="bg1"/>
            </a:bgClr>
          </a:pattFill>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51C07E7E-7467-7C43-A8BF-6E7380D5DF9E}"/>
              </a:ext>
            </a:extLst>
          </p:cNvPr>
          <p:cNvSpPr>
            <a:spLocks noGrp="1"/>
          </p:cNvSpPr>
          <p:nvPr>
            <p:ph type="title"/>
          </p:nvPr>
        </p:nvSpPr>
        <p:spPr>
          <a:xfrm>
            <a:off x="1039369" y="1376363"/>
            <a:ext cx="2435352" cy="1600200"/>
          </a:xfrm>
          <a:prstGeom prst="rect">
            <a:avLst/>
          </a:prstGeom>
        </p:spPr>
        <p:txBody>
          <a:bodyPr anchor="b">
            <a:normAutofit/>
          </a:bodyPr>
          <a:lstStyle>
            <a:lvl1pPr>
              <a:defRPr sz="2000" cap="none" baseline="0">
                <a:solidFill>
                  <a:schemeClr val="bg1"/>
                </a:solidFill>
                <a:latin typeface="+mn-lt"/>
              </a:defRPr>
            </a:lvl1pPr>
          </a:lstStyle>
          <a:p>
            <a:r>
              <a:rPr lang="nl-NL"/>
              <a:t>Klik om stijl te bewerken</a:t>
            </a:r>
            <a:endParaRPr lang="nl-NL" dirty="0"/>
          </a:p>
        </p:txBody>
      </p:sp>
      <p:sp>
        <p:nvSpPr>
          <p:cNvPr id="4" name="Tijdelijke aanduiding voor tekst 3">
            <a:extLst>
              <a:ext uri="{FF2B5EF4-FFF2-40B4-BE49-F238E27FC236}">
                <a16:creationId xmlns:a16="http://schemas.microsoft.com/office/drawing/2014/main" id="{D9ACAC64-9943-794F-9A10-95A6F37B5595}"/>
              </a:ext>
            </a:extLst>
          </p:cNvPr>
          <p:cNvSpPr>
            <a:spLocks noGrp="1"/>
          </p:cNvSpPr>
          <p:nvPr>
            <p:ph type="body" sz="half" idx="2"/>
          </p:nvPr>
        </p:nvSpPr>
        <p:spPr>
          <a:xfrm>
            <a:off x="1039369" y="3149817"/>
            <a:ext cx="2435352" cy="3465080"/>
          </a:xfrm>
        </p:spPr>
        <p:txBody>
          <a:bodyPr/>
          <a:lstStyle>
            <a:lvl1pPr marL="0" indent="0">
              <a:lnSpc>
                <a:spcPct val="90000"/>
              </a:lnSpc>
              <a:buNone/>
              <a:defRPr sz="2400">
                <a:solidFill>
                  <a:schemeClr val="accent4"/>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tekst 7">
            <a:extLst>
              <a:ext uri="{FF2B5EF4-FFF2-40B4-BE49-F238E27FC236}">
                <a16:creationId xmlns:a16="http://schemas.microsoft.com/office/drawing/2014/main" id="{AECFB0D1-8955-9C40-BEFE-7C56F5012EA2}"/>
              </a:ext>
            </a:extLst>
          </p:cNvPr>
          <p:cNvSpPr>
            <a:spLocks noGrp="1"/>
          </p:cNvSpPr>
          <p:nvPr>
            <p:ph type="body" sz="quarter" idx="13" hasCustomPrompt="1"/>
          </p:nvPr>
        </p:nvSpPr>
        <p:spPr>
          <a:xfrm>
            <a:off x="4398899" y="6021172"/>
            <a:ext cx="6232525" cy="593725"/>
          </a:xfrm>
          <a:ln>
            <a:noFill/>
          </a:ln>
        </p:spPr>
        <p:txBody>
          <a:bodyPr anchor="b"/>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3"/>
            <a:r>
              <a:rPr lang="nl-NL" dirty="0"/>
              <a:t>Vierde niveau</a:t>
            </a:r>
          </a:p>
        </p:txBody>
      </p:sp>
      <p:pic>
        <p:nvPicPr>
          <p:cNvPr id="6" name="Graphic 5">
            <a:extLst>
              <a:ext uri="{FF2B5EF4-FFF2-40B4-BE49-F238E27FC236}">
                <a16:creationId xmlns:a16="http://schemas.microsoft.com/office/drawing/2014/main" id="{86E7EB99-50CD-8644-9FE4-F9F3DF3C5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768" y="425450"/>
            <a:ext cx="609600" cy="609600"/>
          </a:xfrm>
          <a:prstGeom prst="rect">
            <a:avLst/>
          </a:prstGeom>
        </p:spPr>
      </p:pic>
    </p:spTree>
    <p:extLst>
      <p:ext uri="{BB962C8B-B14F-4D97-AF65-F5344CB8AC3E}">
        <p14:creationId xmlns:p14="http://schemas.microsoft.com/office/powerpoint/2010/main" val="2242386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Afbeelding met bijschrif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E7EB99-50CD-8644-9FE4-F9F3DF3C5EC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9768" y="425450"/>
            <a:ext cx="609600" cy="609600"/>
          </a:xfrm>
          <a:prstGeom prst="rect">
            <a:avLst/>
          </a:prstGeom>
        </p:spPr>
      </p:pic>
      <p:sp>
        <p:nvSpPr>
          <p:cNvPr id="5" name="Afgeronde rechthoek 4">
            <a:extLst>
              <a:ext uri="{FF2B5EF4-FFF2-40B4-BE49-F238E27FC236}">
                <a16:creationId xmlns:a16="http://schemas.microsoft.com/office/drawing/2014/main" id="{54F7EB99-19AE-3B42-A4CF-F4CB58987E14}"/>
              </a:ext>
            </a:extLst>
          </p:cNvPr>
          <p:cNvSpPr/>
          <p:nvPr userDrawn="1"/>
        </p:nvSpPr>
        <p:spPr>
          <a:xfrm>
            <a:off x="1164986" y="1376363"/>
            <a:ext cx="4149026" cy="4969573"/>
          </a:xfrm>
          <a:prstGeom prst="roundRect">
            <a:avLst>
              <a:gd name="adj" fmla="val 4000"/>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1C07E7E-7467-7C43-A8BF-6E7380D5DF9E}"/>
              </a:ext>
            </a:extLst>
          </p:cNvPr>
          <p:cNvSpPr>
            <a:spLocks noGrp="1"/>
          </p:cNvSpPr>
          <p:nvPr>
            <p:ph type="title"/>
          </p:nvPr>
        </p:nvSpPr>
        <p:spPr>
          <a:xfrm>
            <a:off x="1469136" y="2650539"/>
            <a:ext cx="3413760" cy="943051"/>
          </a:xfrm>
          <a:prstGeom prst="rect">
            <a:avLst/>
          </a:prstGeom>
        </p:spPr>
        <p:txBody>
          <a:bodyPr anchor="b">
            <a:normAutofit/>
          </a:bodyPr>
          <a:lstStyle>
            <a:lvl1pPr>
              <a:lnSpc>
                <a:spcPct val="100000"/>
              </a:lnSpc>
              <a:defRPr sz="2000" cap="none" baseline="0">
                <a:solidFill>
                  <a:schemeClr val="bg1"/>
                </a:solidFill>
                <a:latin typeface="+mn-lt"/>
              </a:defRPr>
            </a:lvl1pPr>
          </a:lstStyle>
          <a:p>
            <a:r>
              <a:rPr lang="nl-NL"/>
              <a:t>Klik om stijl te bewerken</a:t>
            </a:r>
            <a:endParaRPr lang="nl-NL" dirty="0"/>
          </a:p>
        </p:txBody>
      </p:sp>
      <p:sp>
        <p:nvSpPr>
          <p:cNvPr id="9" name="Afgeronde rechthoek 8">
            <a:extLst>
              <a:ext uri="{FF2B5EF4-FFF2-40B4-BE49-F238E27FC236}">
                <a16:creationId xmlns:a16="http://schemas.microsoft.com/office/drawing/2014/main" id="{4196286B-8B25-E94B-BF0F-196E0A7EBF1D}"/>
              </a:ext>
            </a:extLst>
          </p:cNvPr>
          <p:cNvSpPr/>
          <p:nvPr userDrawn="1"/>
        </p:nvSpPr>
        <p:spPr>
          <a:xfrm>
            <a:off x="1340072" y="1543145"/>
            <a:ext cx="3798855" cy="4636008"/>
          </a:xfrm>
          <a:prstGeom prst="roundRect">
            <a:avLst>
              <a:gd name="adj" fmla="val 4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jdelijke aanduiding voor tekst 3">
            <a:extLst>
              <a:ext uri="{FF2B5EF4-FFF2-40B4-BE49-F238E27FC236}">
                <a16:creationId xmlns:a16="http://schemas.microsoft.com/office/drawing/2014/main" id="{D9ACAC64-9943-794F-9A10-95A6F37B5595}"/>
              </a:ext>
            </a:extLst>
          </p:cNvPr>
          <p:cNvSpPr>
            <a:spLocks noGrp="1"/>
          </p:cNvSpPr>
          <p:nvPr>
            <p:ph type="body" sz="half" idx="2" hasCustomPrompt="1"/>
          </p:nvPr>
        </p:nvSpPr>
        <p:spPr>
          <a:xfrm>
            <a:off x="1469136" y="3776470"/>
            <a:ext cx="3413760" cy="2167129"/>
          </a:xfrm>
        </p:spPr>
        <p:txBody>
          <a:bodyPr/>
          <a:lstStyle>
            <a:lvl1pPr marL="0" indent="0">
              <a:lnSpc>
                <a:spcPct val="80000"/>
              </a:lnSpc>
              <a:buNone/>
              <a:defRPr sz="36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Kop</a:t>
            </a:r>
          </a:p>
        </p:txBody>
      </p:sp>
    </p:spTree>
    <p:extLst>
      <p:ext uri="{BB962C8B-B14F-4D97-AF65-F5344CB8AC3E}">
        <p14:creationId xmlns:p14="http://schemas.microsoft.com/office/powerpoint/2010/main" val="3926854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Afbeelding met bijschrif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E7EB99-50CD-8644-9FE4-F9F3DF3C5EC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9768" y="425450"/>
            <a:ext cx="609600" cy="609600"/>
          </a:xfrm>
          <a:prstGeom prst="rect">
            <a:avLst/>
          </a:prstGeom>
        </p:spPr>
      </p:pic>
      <p:sp>
        <p:nvSpPr>
          <p:cNvPr id="5" name="Afgeronde rechthoek 4">
            <a:extLst>
              <a:ext uri="{FF2B5EF4-FFF2-40B4-BE49-F238E27FC236}">
                <a16:creationId xmlns:a16="http://schemas.microsoft.com/office/drawing/2014/main" id="{54F7EB99-19AE-3B42-A4CF-F4CB58987E14}"/>
              </a:ext>
            </a:extLst>
          </p:cNvPr>
          <p:cNvSpPr/>
          <p:nvPr userDrawn="1"/>
        </p:nvSpPr>
        <p:spPr>
          <a:xfrm>
            <a:off x="6751970" y="1376363"/>
            <a:ext cx="4149026" cy="4969573"/>
          </a:xfrm>
          <a:prstGeom prst="roundRect">
            <a:avLst>
              <a:gd name="adj" fmla="val 4000"/>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1C07E7E-7467-7C43-A8BF-6E7380D5DF9E}"/>
              </a:ext>
            </a:extLst>
          </p:cNvPr>
          <p:cNvSpPr>
            <a:spLocks noGrp="1"/>
          </p:cNvSpPr>
          <p:nvPr>
            <p:ph type="title"/>
          </p:nvPr>
        </p:nvSpPr>
        <p:spPr>
          <a:xfrm>
            <a:off x="7056120" y="2650539"/>
            <a:ext cx="3413760" cy="943051"/>
          </a:xfrm>
          <a:prstGeom prst="rect">
            <a:avLst/>
          </a:prstGeom>
        </p:spPr>
        <p:txBody>
          <a:bodyPr anchor="b">
            <a:normAutofit/>
          </a:bodyPr>
          <a:lstStyle>
            <a:lvl1pPr>
              <a:lnSpc>
                <a:spcPct val="100000"/>
              </a:lnSpc>
              <a:defRPr sz="2000" cap="none" baseline="0">
                <a:solidFill>
                  <a:schemeClr val="bg1"/>
                </a:solidFill>
                <a:latin typeface="+mn-lt"/>
              </a:defRPr>
            </a:lvl1pPr>
          </a:lstStyle>
          <a:p>
            <a:r>
              <a:rPr lang="nl-NL"/>
              <a:t>Klik om stijl te bewerken</a:t>
            </a:r>
            <a:endParaRPr lang="nl-NL" dirty="0"/>
          </a:p>
        </p:txBody>
      </p:sp>
      <p:sp>
        <p:nvSpPr>
          <p:cNvPr id="9" name="Afgeronde rechthoek 8">
            <a:extLst>
              <a:ext uri="{FF2B5EF4-FFF2-40B4-BE49-F238E27FC236}">
                <a16:creationId xmlns:a16="http://schemas.microsoft.com/office/drawing/2014/main" id="{4196286B-8B25-E94B-BF0F-196E0A7EBF1D}"/>
              </a:ext>
            </a:extLst>
          </p:cNvPr>
          <p:cNvSpPr/>
          <p:nvPr userDrawn="1"/>
        </p:nvSpPr>
        <p:spPr>
          <a:xfrm>
            <a:off x="6927056" y="1543145"/>
            <a:ext cx="3798855" cy="4636008"/>
          </a:xfrm>
          <a:prstGeom prst="roundRect">
            <a:avLst>
              <a:gd name="adj" fmla="val 4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jdelijke aanduiding voor tekst 3">
            <a:extLst>
              <a:ext uri="{FF2B5EF4-FFF2-40B4-BE49-F238E27FC236}">
                <a16:creationId xmlns:a16="http://schemas.microsoft.com/office/drawing/2014/main" id="{D9ACAC64-9943-794F-9A10-95A6F37B5595}"/>
              </a:ext>
            </a:extLst>
          </p:cNvPr>
          <p:cNvSpPr>
            <a:spLocks noGrp="1"/>
          </p:cNvSpPr>
          <p:nvPr>
            <p:ph type="body" sz="half" idx="2" hasCustomPrompt="1"/>
          </p:nvPr>
        </p:nvSpPr>
        <p:spPr>
          <a:xfrm>
            <a:off x="7056120" y="3776470"/>
            <a:ext cx="3413760" cy="2167129"/>
          </a:xfrm>
        </p:spPr>
        <p:txBody>
          <a:bodyPr/>
          <a:lstStyle>
            <a:lvl1pPr marL="0" indent="0">
              <a:lnSpc>
                <a:spcPct val="80000"/>
              </a:lnSpc>
              <a:buNone/>
              <a:defRPr sz="36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Kop</a:t>
            </a:r>
          </a:p>
        </p:txBody>
      </p:sp>
    </p:spTree>
    <p:extLst>
      <p:ext uri="{BB962C8B-B14F-4D97-AF65-F5344CB8AC3E}">
        <p14:creationId xmlns:p14="http://schemas.microsoft.com/office/powerpoint/2010/main" val="184630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ED2A4-FF12-DF42-9381-01BB29FABD6D}"/>
              </a:ext>
            </a:extLst>
          </p:cNvPr>
          <p:cNvSpPr>
            <a:spLocks noGrp="1"/>
          </p:cNvSpPr>
          <p:nvPr>
            <p:ph type="ctrTitle" hasCustomPrompt="1"/>
          </p:nvPr>
        </p:nvSpPr>
        <p:spPr>
          <a:xfrm>
            <a:off x="1524000" y="1673351"/>
            <a:ext cx="7199376" cy="1836611"/>
          </a:xfrm>
          <a:prstGeom prst="rect">
            <a:avLst/>
          </a:prstGeom>
        </p:spPr>
        <p:txBody>
          <a:bodyPr anchor="b">
            <a:normAutofit/>
          </a:bodyPr>
          <a:lstStyle>
            <a:lvl1pPr algn="l">
              <a:defRPr sz="4400">
                <a:solidFill>
                  <a:schemeClr val="bg1"/>
                </a:solidFill>
              </a:defRPr>
            </a:lvl1pPr>
          </a:lstStyle>
          <a:p>
            <a:r>
              <a:rPr lang="nl-NL" dirty="0"/>
              <a:t>Titel van de presentatie</a:t>
            </a:r>
          </a:p>
        </p:txBody>
      </p:sp>
      <p:sp>
        <p:nvSpPr>
          <p:cNvPr id="3" name="Ondertitel 2">
            <a:extLst>
              <a:ext uri="{FF2B5EF4-FFF2-40B4-BE49-F238E27FC236}">
                <a16:creationId xmlns:a16="http://schemas.microsoft.com/office/drawing/2014/main" id="{2F4397C8-1E8E-FE4C-B429-0913F5A01CCD}"/>
              </a:ext>
            </a:extLst>
          </p:cNvPr>
          <p:cNvSpPr>
            <a:spLocks noGrp="1"/>
          </p:cNvSpPr>
          <p:nvPr>
            <p:ph type="subTitle" idx="1" hasCustomPrompt="1"/>
          </p:nvPr>
        </p:nvSpPr>
        <p:spPr>
          <a:xfrm>
            <a:off x="1533144" y="3602038"/>
            <a:ext cx="7199376" cy="92424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jdelijke aanduiding voor tekst 10">
            <a:extLst>
              <a:ext uri="{FF2B5EF4-FFF2-40B4-BE49-F238E27FC236}">
                <a16:creationId xmlns:a16="http://schemas.microsoft.com/office/drawing/2014/main" id="{F064B53C-8E63-484B-85FB-E784FD1AC2E7}"/>
              </a:ext>
            </a:extLst>
          </p:cNvPr>
          <p:cNvSpPr>
            <a:spLocks noGrp="1"/>
          </p:cNvSpPr>
          <p:nvPr>
            <p:ph type="body" sz="quarter" idx="12" hasCustomPrompt="1"/>
          </p:nvPr>
        </p:nvSpPr>
        <p:spPr>
          <a:xfrm>
            <a:off x="1542288" y="4672013"/>
            <a:ext cx="3413125" cy="722312"/>
          </a:xfrm>
        </p:spPr>
        <p:txBody>
          <a:bodyPr>
            <a:normAutofit/>
          </a:bodyPr>
          <a:lstStyle>
            <a:lvl1pPr marL="0" indent="0">
              <a:buNone/>
              <a:defRPr sz="1600" cap="all" spc="300" baseline="0">
                <a:solidFill>
                  <a:schemeClr val="bg1"/>
                </a:solidFill>
              </a:defRPr>
            </a:lvl1pPr>
          </a:lstStyle>
          <a:p>
            <a:pPr lvl="0"/>
            <a:r>
              <a:rPr lang="nl-NL" dirty="0"/>
              <a:t>Naam</a:t>
            </a:r>
          </a:p>
        </p:txBody>
      </p:sp>
      <p:pic>
        <p:nvPicPr>
          <p:cNvPr id="6" name="Graphic 5">
            <a:extLst>
              <a:ext uri="{FF2B5EF4-FFF2-40B4-BE49-F238E27FC236}">
                <a16:creationId xmlns:a16="http://schemas.microsoft.com/office/drawing/2014/main" id="{1195B631-EE18-5043-A5FF-E62AC6742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768" y="425450"/>
            <a:ext cx="609600" cy="609600"/>
          </a:xfrm>
          <a:prstGeom prst="rect">
            <a:avLst/>
          </a:prstGeom>
        </p:spPr>
      </p:pic>
      <p:pic>
        <p:nvPicPr>
          <p:cNvPr id="5" name="Graphic 4">
            <a:extLst>
              <a:ext uri="{FF2B5EF4-FFF2-40B4-BE49-F238E27FC236}">
                <a16:creationId xmlns:a16="http://schemas.microsoft.com/office/drawing/2014/main" id="{1D055D0D-FAAD-A14B-83B9-E53546A669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72856" y="519556"/>
            <a:ext cx="2218688" cy="5980811"/>
          </a:xfrm>
          <a:prstGeom prst="rect">
            <a:avLst/>
          </a:prstGeom>
        </p:spPr>
      </p:pic>
      <p:sp>
        <p:nvSpPr>
          <p:cNvPr id="7" name="Afgeronde rechthoek 6">
            <a:extLst>
              <a:ext uri="{FF2B5EF4-FFF2-40B4-BE49-F238E27FC236}">
                <a16:creationId xmlns:a16="http://schemas.microsoft.com/office/drawing/2014/main" id="{04E90A5E-C4BE-4E4A-90B1-A78B31E37556}"/>
              </a:ext>
            </a:extLst>
          </p:cNvPr>
          <p:cNvSpPr/>
          <p:nvPr userDrawn="1"/>
        </p:nvSpPr>
        <p:spPr>
          <a:xfrm>
            <a:off x="201168" y="210313"/>
            <a:ext cx="11777472" cy="6437376"/>
          </a:xfrm>
          <a:prstGeom prst="roundRect">
            <a:avLst>
              <a:gd name="adj" fmla="val 224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67918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eeg">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A4E6AC7-C099-0746-AF94-00CA68EA8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84192" y="1499489"/>
            <a:ext cx="3023616" cy="3023616"/>
          </a:xfrm>
          <a:prstGeom prst="rect">
            <a:avLst/>
          </a:prstGeom>
        </p:spPr>
      </p:pic>
      <p:sp>
        <p:nvSpPr>
          <p:cNvPr id="5" name="Tijdelijke aanduiding voor tekst 4">
            <a:extLst>
              <a:ext uri="{FF2B5EF4-FFF2-40B4-BE49-F238E27FC236}">
                <a16:creationId xmlns:a16="http://schemas.microsoft.com/office/drawing/2014/main" id="{2E30DBE9-36C1-004E-9000-BA4FFC0560FF}"/>
              </a:ext>
            </a:extLst>
          </p:cNvPr>
          <p:cNvSpPr>
            <a:spLocks noGrp="1"/>
          </p:cNvSpPr>
          <p:nvPr>
            <p:ph type="body" sz="quarter" idx="10" hasCustomPrompt="1"/>
          </p:nvPr>
        </p:nvSpPr>
        <p:spPr>
          <a:xfrm>
            <a:off x="4097908" y="4523105"/>
            <a:ext cx="3996182" cy="476250"/>
          </a:xfrm>
        </p:spPr>
        <p:txBody>
          <a:bodyPr/>
          <a:lstStyle>
            <a:lvl1pPr marL="0" indent="0" algn="ctr">
              <a:buNone/>
              <a:defRPr sz="1600" cap="all" spc="300" baseline="0">
                <a:solidFill>
                  <a:schemeClr val="accent1"/>
                </a:solidFill>
              </a:defRPr>
            </a:lvl1pPr>
          </a:lstStyle>
          <a:p>
            <a:pPr lvl="0"/>
            <a:r>
              <a:rPr lang="nl-NL" dirty="0"/>
              <a:t>Een initiatief van</a:t>
            </a:r>
          </a:p>
        </p:txBody>
      </p:sp>
      <p:pic>
        <p:nvPicPr>
          <p:cNvPr id="11" name="Graphic 10">
            <a:extLst>
              <a:ext uri="{FF2B5EF4-FFF2-40B4-BE49-F238E27FC236}">
                <a16:creationId xmlns:a16="http://schemas.microsoft.com/office/drawing/2014/main" id="{6669BB2B-B1BB-E542-97BB-F7912320DE34}"/>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36651" y="4869942"/>
            <a:ext cx="918697" cy="644144"/>
          </a:xfrm>
          <a:prstGeom prst="rect">
            <a:avLst/>
          </a:prstGeom>
        </p:spPr>
      </p:pic>
      <p:sp>
        <p:nvSpPr>
          <p:cNvPr id="12" name="Rechthoek 11">
            <a:extLst>
              <a:ext uri="{FF2B5EF4-FFF2-40B4-BE49-F238E27FC236}">
                <a16:creationId xmlns:a16="http://schemas.microsoft.com/office/drawing/2014/main" id="{E5F12AD0-0945-2045-9B27-CD6B68479FB9}"/>
              </a:ext>
            </a:extLst>
          </p:cNvPr>
          <p:cNvSpPr/>
          <p:nvPr userDrawn="1"/>
        </p:nvSpPr>
        <p:spPr>
          <a:xfrm>
            <a:off x="338328" y="347472"/>
            <a:ext cx="749808" cy="7589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8841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ED2A4-FF12-DF42-9381-01BB29FABD6D}"/>
              </a:ext>
            </a:extLst>
          </p:cNvPr>
          <p:cNvSpPr>
            <a:spLocks noGrp="1"/>
          </p:cNvSpPr>
          <p:nvPr>
            <p:ph type="ctrTitle" hasCustomPrompt="1"/>
          </p:nvPr>
        </p:nvSpPr>
        <p:spPr>
          <a:xfrm>
            <a:off x="1524000" y="1673351"/>
            <a:ext cx="7199376" cy="1836611"/>
          </a:xfrm>
          <a:prstGeom prst="rect">
            <a:avLst/>
          </a:prstGeom>
        </p:spPr>
        <p:txBody>
          <a:bodyPr anchor="b">
            <a:normAutofit/>
          </a:bodyPr>
          <a:lstStyle>
            <a:lvl1pPr algn="l">
              <a:defRPr sz="4400">
                <a:solidFill>
                  <a:schemeClr val="bg1"/>
                </a:solidFill>
              </a:defRPr>
            </a:lvl1pPr>
          </a:lstStyle>
          <a:p>
            <a:r>
              <a:rPr lang="nl-NL" dirty="0"/>
              <a:t>Titel van de presentatie</a:t>
            </a:r>
          </a:p>
        </p:txBody>
      </p:sp>
      <p:sp>
        <p:nvSpPr>
          <p:cNvPr id="3" name="Ondertitel 2">
            <a:extLst>
              <a:ext uri="{FF2B5EF4-FFF2-40B4-BE49-F238E27FC236}">
                <a16:creationId xmlns:a16="http://schemas.microsoft.com/office/drawing/2014/main" id="{2F4397C8-1E8E-FE4C-B429-0913F5A01CCD}"/>
              </a:ext>
            </a:extLst>
          </p:cNvPr>
          <p:cNvSpPr>
            <a:spLocks noGrp="1"/>
          </p:cNvSpPr>
          <p:nvPr>
            <p:ph type="subTitle" idx="1" hasCustomPrompt="1"/>
          </p:nvPr>
        </p:nvSpPr>
        <p:spPr>
          <a:xfrm>
            <a:off x="1533144" y="3602038"/>
            <a:ext cx="7199376" cy="92424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jdelijke aanduiding voor tekst 10">
            <a:extLst>
              <a:ext uri="{FF2B5EF4-FFF2-40B4-BE49-F238E27FC236}">
                <a16:creationId xmlns:a16="http://schemas.microsoft.com/office/drawing/2014/main" id="{F064B53C-8E63-484B-85FB-E784FD1AC2E7}"/>
              </a:ext>
            </a:extLst>
          </p:cNvPr>
          <p:cNvSpPr>
            <a:spLocks noGrp="1"/>
          </p:cNvSpPr>
          <p:nvPr>
            <p:ph type="body" sz="quarter" idx="12" hasCustomPrompt="1"/>
          </p:nvPr>
        </p:nvSpPr>
        <p:spPr>
          <a:xfrm>
            <a:off x="1542288" y="4672013"/>
            <a:ext cx="3413125" cy="722312"/>
          </a:xfrm>
        </p:spPr>
        <p:txBody>
          <a:bodyPr>
            <a:normAutofit/>
          </a:bodyPr>
          <a:lstStyle>
            <a:lvl1pPr marL="0" indent="0">
              <a:buNone/>
              <a:defRPr sz="1600" cap="all" spc="300" baseline="0">
                <a:solidFill>
                  <a:schemeClr val="bg1"/>
                </a:solidFill>
              </a:defRPr>
            </a:lvl1pPr>
          </a:lstStyle>
          <a:p>
            <a:pPr lvl="0"/>
            <a:r>
              <a:rPr lang="nl-NL" dirty="0"/>
              <a:t>Naam</a:t>
            </a:r>
          </a:p>
        </p:txBody>
      </p:sp>
      <p:pic>
        <p:nvPicPr>
          <p:cNvPr id="6" name="Graphic 5">
            <a:extLst>
              <a:ext uri="{FF2B5EF4-FFF2-40B4-BE49-F238E27FC236}">
                <a16:creationId xmlns:a16="http://schemas.microsoft.com/office/drawing/2014/main" id="{1195B631-EE18-5043-A5FF-E62AC6742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768" y="425450"/>
            <a:ext cx="609600" cy="609600"/>
          </a:xfrm>
          <a:prstGeom prst="rect">
            <a:avLst/>
          </a:prstGeom>
        </p:spPr>
      </p:pic>
      <p:sp>
        <p:nvSpPr>
          <p:cNvPr id="7" name="Afgeronde rechthoek 6">
            <a:extLst>
              <a:ext uri="{FF2B5EF4-FFF2-40B4-BE49-F238E27FC236}">
                <a16:creationId xmlns:a16="http://schemas.microsoft.com/office/drawing/2014/main" id="{04E90A5E-C4BE-4E4A-90B1-A78B31E37556}"/>
              </a:ext>
            </a:extLst>
          </p:cNvPr>
          <p:cNvSpPr/>
          <p:nvPr userDrawn="1"/>
        </p:nvSpPr>
        <p:spPr>
          <a:xfrm>
            <a:off x="201168" y="210313"/>
            <a:ext cx="11777472" cy="6437376"/>
          </a:xfrm>
          <a:prstGeom prst="roundRect">
            <a:avLst>
              <a:gd name="adj" fmla="val 224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175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ED2A4-FF12-DF42-9381-01BB29FABD6D}"/>
              </a:ext>
            </a:extLst>
          </p:cNvPr>
          <p:cNvSpPr>
            <a:spLocks noGrp="1"/>
          </p:cNvSpPr>
          <p:nvPr>
            <p:ph type="ctrTitle" hasCustomPrompt="1"/>
          </p:nvPr>
        </p:nvSpPr>
        <p:spPr>
          <a:xfrm>
            <a:off x="1524000" y="1673351"/>
            <a:ext cx="7199376" cy="1836611"/>
          </a:xfrm>
          <a:prstGeom prst="rect">
            <a:avLst/>
          </a:prstGeom>
        </p:spPr>
        <p:txBody>
          <a:bodyPr anchor="b">
            <a:normAutofit/>
          </a:bodyPr>
          <a:lstStyle>
            <a:lvl1pPr algn="l">
              <a:defRPr sz="4400">
                <a:solidFill>
                  <a:schemeClr val="bg1"/>
                </a:solidFill>
              </a:defRPr>
            </a:lvl1pPr>
          </a:lstStyle>
          <a:p>
            <a:r>
              <a:rPr lang="nl-NL" dirty="0"/>
              <a:t>Titel van de presentatie</a:t>
            </a:r>
          </a:p>
        </p:txBody>
      </p:sp>
      <p:sp>
        <p:nvSpPr>
          <p:cNvPr id="3" name="Ondertitel 2">
            <a:extLst>
              <a:ext uri="{FF2B5EF4-FFF2-40B4-BE49-F238E27FC236}">
                <a16:creationId xmlns:a16="http://schemas.microsoft.com/office/drawing/2014/main" id="{2F4397C8-1E8E-FE4C-B429-0913F5A01CCD}"/>
              </a:ext>
            </a:extLst>
          </p:cNvPr>
          <p:cNvSpPr>
            <a:spLocks noGrp="1"/>
          </p:cNvSpPr>
          <p:nvPr>
            <p:ph type="subTitle" idx="1" hasCustomPrompt="1"/>
          </p:nvPr>
        </p:nvSpPr>
        <p:spPr>
          <a:xfrm>
            <a:off x="1533144" y="3602038"/>
            <a:ext cx="7199376" cy="92424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jdelijke aanduiding voor tekst 10">
            <a:extLst>
              <a:ext uri="{FF2B5EF4-FFF2-40B4-BE49-F238E27FC236}">
                <a16:creationId xmlns:a16="http://schemas.microsoft.com/office/drawing/2014/main" id="{F064B53C-8E63-484B-85FB-E784FD1AC2E7}"/>
              </a:ext>
            </a:extLst>
          </p:cNvPr>
          <p:cNvSpPr>
            <a:spLocks noGrp="1"/>
          </p:cNvSpPr>
          <p:nvPr>
            <p:ph type="body" sz="quarter" idx="12" hasCustomPrompt="1"/>
          </p:nvPr>
        </p:nvSpPr>
        <p:spPr>
          <a:xfrm>
            <a:off x="1542288" y="4672013"/>
            <a:ext cx="3413125" cy="722312"/>
          </a:xfrm>
        </p:spPr>
        <p:txBody>
          <a:bodyPr>
            <a:normAutofit/>
          </a:bodyPr>
          <a:lstStyle>
            <a:lvl1pPr marL="0" indent="0">
              <a:buNone/>
              <a:defRPr sz="1600" cap="all" spc="300" baseline="0">
                <a:solidFill>
                  <a:schemeClr val="bg1"/>
                </a:solidFill>
              </a:defRPr>
            </a:lvl1pPr>
          </a:lstStyle>
          <a:p>
            <a:pPr lvl="0"/>
            <a:r>
              <a:rPr lang="nl-NL" dirty="0"/>
              <a:t>Naam</a:t>
            </a:r>
          </a:p>
        </p:txBody>
      </p:sp>
      <p:pic>
        <p:nvPicPr>
          <p:cNvPr id="6" name="Graphic 5">
            <a:extLst>
              <a:ext uri="{FF2B5EF4-FFF2-40B4-BE49-F238E27FC236}">
                <a16:creationId xmlns:a16="http://schemas.microsoft.com/office/drawing/2014/main" id="{1195B631-EE18-5043-A5FF-E62AC6742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768" y="425450"/>
            <a:ext cx="609600" cy="609600"/>
          </a:xfrm>
          <a:prstGeom prst="rect">
            <a:avLst/>
          </a:prstGeom>
        </p:spPr>
      </p:pic>
      <p:sp>
        <p:nvSpPr>
          <p:cNvPr id="7" name="Afgeronde rechthoek 6">
            <a:extLst>
              <a:ext uri="{FF2B5EF4-FFF2-40B4-BE49-F238E27FC236}">
                <a16:creationId xmlns:a16="http://schemas.microsoft.com/office/drawing/2014/main" id="{04E90A5E-C4BE-4E4A-90B1-A78B31E37556}"/>
              </a:ext>
            </a:extLst>
          </p:cNvPr>
          <p:cNvSpPr/>
          <p:nvPr userDrawn="1"/>
        </p:nvSpPr>
        <p:spPr>
          <a:xfrm>
            <a:off x="201168" y="210313"/>
            <a:ext cx="11777472" cy="6437376"/>
          </a:xfrm>
          <a:prstGeom prst="roundRect">
            <a:avLst>
              <a:gd name="adj" fmla="val 224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683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D802579-B453-1644-B2E3-9C7CC1F67390}"/>
              </a:ext>
            </a:extLst>
          </p:cNvPr>
          <p:cNvSpPr>
            <a:spLocks noGrp="1"/>
          </p:cNvSpPr>
          <p:nvPr>
            <p:ph idx="1" hasCustomPrompt="1"/>
          </p:nvPr>
        </p:nvSpPr>
        <p:spPr/>
        <p:txBody>
          <a:bodyPr/>
          <a:lstStyle>
            <a:lvl1pPr>
              <a:buClr>
                <a:schemeClr val="accent1"/>
              </a:buClr>
              <a:defRPr/>
            </a:lvl1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7" name="Titel 6">
            <a:extLst>
              <a:ext uri="{FF2B5EF4-FFF2-40B4-BE49-F238E27FC236}">
                <a16:creationId xmlns:a16="http://schemas.microsoft.com/office/drawing/2014/main" id="{7EA79288-ADEC-0B48-B0D1-5362042BC7F7}"/>
              </a:ext>
            </a:extLst>
          </p:cNvPr>
          <p:cNvSpPr>
            <a:spLocks noGrp="1"/>
          </p:cNvSpPr>
          <p:nvPr>
            <p:ph type="title" hasCustomPrompt="1"/>
          </p:nvPr>
        </p:nvSpPr>
        <p:spPr/>
        <p:txBody>
          <a:bodyPr/>
          <a:lstStyle/>
          <a:p>
            <a:r>
              <a:rPr lang="nl-NL" dirty="0"/>
              <a:t>hoofdkop</a:t>
            </a:r>
          </a:p>
        </p:txBody>
      </p:sp>
    </p:spTree>
    <p:extLst>
      <p:ext uri="{BB962C8B-B14F-4D97-AF65-F5344CB8AC3E}">
        <p14:creationId xmlns:p14="http://schemas.microsoft.com/office/powerpoint/2010/main" val="329349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D802579-B453-1644-B2E3-9C7CC1F67390}"/>
              </a:ext>
            </a:extLst>
          </p:cNvPr>
          <p:cNvSpPr>
            <a:spLocks noGrp="1"/>
          </p:cNvSpPr>
          <p:nvPr>
            <p:ph idx="1"/>
          </p:nvPr>
        </p:nvSpPr>
        <p:spPr>
          <a:xfrm>
            <a:off x="943356" y="2435225"/>
            <a:ext cx="10305288" cy="3797935"/>
          </a:xfrm>
        </p:spPr>
        <p:txBody>
          <a:bodyPr/>
          <a:lstStyle>
            <a:lvl1pPr marL="0" indent="0" algn="ctr">
              <a:buClr>
                <a:schemeClr val="accent1"/>
              </a:buClr>
              <a:buNone/>
              <a:defRPr/>
            </a:lvl1pPr>
            <a:lvl2pPr algn="ctr">
              <a:defRPr/>
            </a:lvl2pPr>
            <a:lvl3pPr algn="ctr">
              <a:defRPr/>
            </a:lvl3pPr>
            <a:lvl4pPr algn="ctr">
              <a:defRPr/>
            </a:lvl4pPr>
            <a:lvl5pPr algn="ctr">
              <a:defRPr/>
            </a:lvl5pPr>
          </a:lstStyle>
          <a:p>
            <a:pPr lvl="0"/>
            <a:r>
              <a:rPr lang="nl-NL"/>
              <a:t>Klikken om de tekststijl van het model te bewerken</a:t>
            </a:r>
          </a:p>
        </p:txBody>
      </p:sp>
      <p:sp>
        <p:nvSpPr>
          <p:cNvPr id="7" name="Titel 6">
            <a:extLst>
              <a:ext uri="{FF2B5EF4-FFF2-40B4-BE49-F238E27FC236}">
                <a16:creationId xmlns:a16="http://schemas.microsoft.com/office/drawing/2014/main" id="{7EA79288-ADEC-0B48-B0D1-5362042BC7F7}"/>
              </a:ext>
            </a:extLst>
          </p:cNvPr>
          <p:cNvSpPr>
            <a:spLocks noGrp="1"/>
          </p:cNvSpPr>
          <p:nvPr>
            <p:ph type="title" hasCustomPrompt="1"/>
          </p:nvPr>
        </p:nvSpPr>
        <p:spPr>
          <a:xfrm>
            <a:off x="943356" y="974725"/>
            <a:ext cx="10305288" cy="1325563"/>
          </a:xfrm>
        </p:spPr>
        <p:txBody>
          <a:bodyPr/>
          <a:lstStyle>
            <a:lvl1pPr algn="ctr">
              <a:defRPr/>
            </a:lvl1pPr>
          </a:lstStyle>
          <a:p>
            <a:r>
              <a:rPr lang="nl-NL" dirty="0"/>
              <a:t>Tabel</a:t>
            </a:r>
          </a:p>
        </p:txBody>
      </p:sp>
      <p:pic>
        <p:nvPicPr>
          <p:cNvPr id="4" name="Afbeelding 3">
            <a:extLst>
              <a:ext uri="{FF2B5EF4-FFF2-40B4-BE49-F238E27FC236}">
                <a16:creationId xmlns:a16="http://schemas.microsoft.com/office/drawing/2014/main" id="{8E86A918-85BF-B64F-8F4E-EA6FA3DF7379}"/>
              </a:ext>
            </a:extLst>
          </p:cNvPr>
          <p:cNvPicPr>
            <a:picLocks noChangeAspect="1"/>
          </p:cNvPicPr>
          <p:nvPr userDrawn="1"/>
        </p:nvPicPr>
        <p:blipFill>
          <a:blip r:embed="rId2"/>
          <a:stretch>
            <a:fillRect/>
          </a:stretch>
        </p:blipFill>
        <p:spPr>
          <a:xfrm>
            <a:off x="5314950" y="839788"/>
            <a:ext cx="1562100" cy="368300"/>
          </a:xfrm>
          <a:prstGeom prst="rect">
            <a:avLst/>
          </a:prstGeom>
        </p:spPr>
      </p:pic>
    </p:spTree>
    <p:extLst>
      <p:ext uri="{BB962C8B-B14F-4D97-AF65-F5344CB8AC3E}">
        <p14:creationId xmlns:p14="http://schemas.microsoft.com/office/powerpoint/2010/main" val="302297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en object">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D802579-B453-1644-B2E3-9C7CC1F67390}"/>
              </a:ext>
            </a:extLst>
          </p:cNvPr>
          <p:cNvSpPr>
            <a:spLocks noGrp="1"/>
          </p:cNvSpPr>
          <p:nvPr>
            <p:ph idx="1" hasCustomPrompt="1"/>
          </p:nvPr>
        </p:nvSpPr>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7" name="Titel 6">
            <a:extLst>
              <a:ext uri="{FF2B5EF4-FFF2-40B4-BE49-F238E27FC236}">
                <a16:creationId xmlns:a16="http://schemas.microsoft.com/office/drawing/2014/main" id="{7EA79288-ADEC-0B48-B0D1-5362042BC7F7}"/>
              </a:ext>
            </a:extLst>
          </p:cNvPr>
          <p:cNvSpPr>
            <a:spLocks noGrp="1"/>
          </p:cNvSpPr>
          <p:nvPr>
            <p:ph type="title" hasCustomPrompt="1"/>
          </p:nvPr>
        </p:nvSpPr>
        <p:spPr/>
        <p:txBody>
          <a:bodyPr/>
          <a:lstStyle>
            <a:lvl1pPr>
              <a:defRPr>
                <a:solidFill>
                  <a:schemeClr val="bg1"/>
                </a:solidFill>
              </a:defRPr>
            </a:lvl1pPr>
          </a:lstStyle>
          <a:p>
            <a:r>
              <a:rPr lang="nl-NL" dirty="0"/>
              <a:t>hoofdkop</a:t>
            </a:r>
          </a:p>
        </p:txBody>
      </p:sp>
      <p:pic>
        <p:nvPicPr>
          <p:cNvPr id="4" name="Graphic 3">
            <a:extLst>
              <a:ext uri="{FF2B5EF4-FFF2-40B4-BE49-F238E27FC236}">
                <a16:creationId xmlns:a16="http://schemas.microsoft.com/office/drawing/2014/main" id="{C8AC9D25-1720-7548-A96F-A6773BDFDF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768" y="425450"/>
            <a:ext cx="609600" cy="609600"/>
          </a:xfrm>
          <a:prstGeom prst="rect">
            <a:avLst/>
          </a:prstGeom>
        </p:spPr>
      </p:pic>
    </p:spTree>
    <p:extLst>
      <p:ext uri="{BB962C8B-B14F-4D97-AF65-F5344CB8AC3E}">
        <p14:creationId xmlns:p14="http://schemas.microsoft.com/office/powerpoint/2010/main" val="236576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A7905-3C56-C94D-AB6B-5BEE15A1E828}"/>
              </a:ext>
            </a:extLst>
          </p:cNvPr>
          <p:cNvSpPr>
            <a:spLocks noGrp="1"/>
          </p:cNvSpPr>
          <p:nvPr>
            <p:ph type="title"/>
          </p:nvPr>
        </p:nvSpPr>
        <p:spPr>
          <a:xfrm>
            <a:off x="1023874" y="1691640"/>
            <a:ext cx="6867398" cy="2870835"/>
          </a:xfrm>
          <a:prstGeom prst="rect">
            <a:avLst/>
          </a:prstGeom>
        </p:spPr>
        <p:txBody>
          <a:bodyPr anchor="b">
            <a:normAutofit/>
          </a:bodyPr>
          <a:lstStyle>
            <a:lvl1pPr>
              <a:defRPr sz="4800" spc="-150"/>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590A61EA-4A4B-6D4E-AD33-C47E5BB32995}"/>
              </a:ext>
            </a:extLst>
          </p:cNvPr>
          <p:cNvSpPr>
            <a:spLocks noGrp="1"/>
          </p:cNvSpPr>
          <p:nvPr>
            <p:ph type="body" idx="1"/>
          </p:nvPr>
        </p:nvSpPr>
        <p:spPr>
          <a:xfrm>
            <a:off x="1051052" y="4589463"/>
            <a:ext cx="686739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226688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75898-DF13-B748-9857-3A7C2318F16F}"/>
              </a:ext>
            </a:extLst>
          </p:cNvPr>
          <p:cNvSpPr>
            <a:spLocks noGrp="1"/>
          </p:cNvSpPr>
          <p:nvPr>
            <p:ph type="title"/>
          </p:nvPr>
        </p:nvSpPr>
        <p:spPr>
          <a:xfrm>
            <a:off x="1039368" y="1339787"/>
            <a:ext cx="6614160" cy="1119949"/>
          </a:xfrm>
          <a:prstGeom prst="rect">
            <a:avLst/>
          </a:prstGeom>
        </p:spPr>
        <p:txBody>
          <a:bodyPr anchor="t"/>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87115CC5-A746-F243-BE61-A42B6DDF6E2B}"/>
              </a:ext>
            </a:extLst>
          </p:cNvPr>
          <p:cNvSpPr>
            <a:spLocks noGrp="1"/>
          </p:cNvSpPr>
          <p:nvPr>
            <p:ph sz="half" idx="1" hasCustomPrompt="1"/>
          </p:nvPr>
        </p:nvSpPr>
        <p:spPr>
          <a:xfrm>
            <a:off x="1057656" y="2546477"/>
            <a:ext cx="5038344" cy="3758501"/>
          </a:xfrm>
        </p:spPr>
        <p:txBody>
          <a:bodyPr anchor="t">
            <a:noAutofit/>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4" name="Tijdelijke aanduiding voor inhoud 3">
            <a:extLst>
              <a:ext uri="{FF2B5EF4-FFF2-40B4-BE49-F238E27FC236}">
                <a16:creationId xmlns:a16="http://schemas.microsoft.com/office/drawing/2014/main" id="{A219E6B4-554D-B944-90AD-C84C83D72859}"/>
              </a:ext>
            </a:extLst>
          </p:cNvPr>
          <p:cNvSpPr>
            <a:spLocks noGrp="1"/>
          </p:cNvSpPr>
          <p:nvPr>
            <p:ph sz="half" idx="2" hasCustomPrompt="1"/>
          </p:nvPr>
        </p:nvSpPr>
        <p:spPr>
          <a:xfrm>
            <a:off x="6391656" y="2546477"/>
            <a:ext cx="5181600" cy="3758501"/>
          </a:xfrm>
        </p:spPr>
        <p:txBody>
          <a:bodyPr>
            <a:noAutofit/>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Tree>
    <p:extLst>
      <p:ext uri="{BB962C8B-B14F-4D97-AF65-F5344CB8AC3E}">
        <p14:creationId xmlns:p14="http://schemas.microsoft.com/office/powerpoint/2010/main" val="260510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FBB4A6A-4345-8842-AB59-842222331EA1}"/>
              </a:ext>
            </a:extLst>
          </p:cNvPr>
          <p:cNvSpPr>
            <a:spLocks noGrp="1"/>
          </p:cNvSpPr>
          <p:nvPr>
            <p:ph type="body" idx="1"/>
          </p:nvPr>
        </p:nvSpPr>
        <p:spPr>
          <a:xfrm>
            <a:off x="1048512" y="2435225"/>
            <a:ext cx="10305288" cy="3797935"/>
          </a:xfrm>
          <a:prstGeom prst="rect">
            <a:avLst/>
          </a:prstGeom>
        </p:spPr>
        <p:txBody>
          <a:bodyPr vert="horz" lIns="91440" tIns="45720" rIns="91440" bIns="45720" rtlCol="0">
            <a:noAutofit/>
          </a:bodyPr>
          <a:lstStyle/>
          <a:p>
            <a:pPr lvl="0"/>
            <a:r>
              <a:rPr lang="nl-NL" dirty="0" err="1"/>
              <a:t>Bullet</a:t>
            </a:r>
            <a:endParaRPr lang="nl-NL" dirty="0"/>
          </a:p>
          <a:p>
            <a:pPr lvl="1"/>
            <a:r>
              <a:rPr lang="nl-NL" dirty="0"/>
              <a:t>Sub-</a:t>
            </a:r>
            <a:r>
              <a:rPr lang="nl-NL" dirty="0" err="1"/>
              <a:t>bullet</a:t>
            </a:r>
            <a:r>
              <a:rPr lang="nl-NL" dirty="0"/>
              <a:t> #1</a:t>
            </a:r>
          </a:p>
          <a:p>
            <a:pPr lvl="2"/>
            <a:r>
              <a:rPr lang="nl-NL" dirty="0"/>
              <a:t>Sub-</a:t>
            </a:r>
            <a:r>
              <a:rPr lang="nl-NL" dirty="0" err="1"/>
              <a:t>bullet</a:t>
            </a:r>
            <a:r>
              <a:rPr lang="nl-NL" dirty="0"/>
              <a:t> #2</a:t>
            </a:r>
          </a:p>
          <a:p>
            <a:pPr lvl="3"/>
            <a:r>
              <a:rPr lang="nl-NL" dirty="0"/>
              <a:t>Leestekst</a:t>
            </a:r>
          </a:p>
          <a:p>
            <a:pPr lvl="4"/>
            <a:r>
              <a:rPr lang="nl-NL" dirty="0"/>
              <a:t>Kopje</a:t>
            </a:r>
          </a:p>
        </p:txBody>
      </p:sp>
      <p:sp>
        <p:nvSpPr>
          <p:cNvPr id="8" name="Tijdelijke aanduiding voor titel 7">
            <a:extLst>
              <a:ext uri="{FF2B5EF4-FFF2-40B4-BE49-F238E27FC236}">
                <a16:creationId xmlns:a16="http://schemas.microsoft.com/office/drawing/2014/main" id="{67AF4226-41E2-4B49-BB79-514C364139F6}"/>
              </a:ext>
            </a:extLst>
          </p:cNvPr>
          <p:cNvSpPr>
            <a:spLocks noGrp="1"/>
          </p:cNvSpPr>
          <p:nvPr>
            <p:ph type="title"/>
          </p:nvPr>
        </p:nvSpPr>
        <p:spPr>
          <a:xfrm>
            <a:off x="1039368" y="974725"/>
            <a:ext cx="10305288" cy="1325563"/>
          </a:xfrm>
          <a:prstGeom prst="rect">
            <a:avLst/>
          </a:prstGeom>
        </p:spPr>
        <p:txBody>
          <a:bodyPr vert="horz" lIns="91440" tIns="45720" rIns="91440" bIns="45720" rtlCol="0" anchor="ctr">
            <a:normAutofit/>
          </a:bodyPr>
          <a:lstStyle/>
          <a:p>
            <a:r>
              <a:rPr lang="nl-NL" dirty="0"/>
              <a:t>hoofdkop</a:t>
            </a:r>
          </a:p>
        </p:txBody>
      </p:sp>
      <p:pic>
        <p:nvPicPr>
          <p:cNvPr id="12" name="Graphic 11">
            <a:extLst>
              <a:ext uri="{FF2B5EF4-FFF2-40B4-BE49-F238E27FC236}">
                <a16:creationId xmlns:a16="http://schemas.microsoft.com/office/drawing/2014/main" id="{66B9E1F4-30CA-B24C-A908-259CA8FA8BC0}"/>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29768" y="425450"/>
            <a:ext cx="609600" cy="609600"/>
          </a:xfrm>
          <a:prstGeom prst="rect">
            <a:avLst/>
          </a:prstGeom>
        </p:spPr>
      </p:pic>
    </p:spTree>
    <p:extLst>
      <p:ext uri="{BB962C8B-B14F-4D97-AF65-F5344CB8AC3E}">
        <p14:creationId xmlns:p14="http://schemas.microsoft.com/office/powerpoint/2010/main" val="387481404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0" r:id="rId5"/>
    <p:sldLayoutId id="2147483668" r:id="rId6"/>
    <p:sldLayoutId id="2147483667" r:id="rId7"/>
    <p:sldLayoutId id="2147483651" r:id="rId8"/>
    <p:sldLayoutId id="2147483652" r:id="rId9"/>
    <p:sldLayoutId id="2147483666" r:id="rId10"/>
    <p:sldLayoutId id="2147483654" r:id="rId11"/>
    <p:sldLayoutId id="2147483655" r:id="rId12"/>
    <p:sldLayoutId id="2147483656" r:id="rId13"/>
    <p:sldLayoutId id="2147483657" r:id="rId14"/>
    <p:sldLayoutId id="2147483661" r:id="rId15"/>
    <p:sldLayoutId id="2147483662" r:id="rId16"/>
    <p:sldLayoutId id="2147483663" r:id="rId17"/>
    <p:sldLayoutId id="2147483664" r:id="rId18"/>
    <p:sldLayoutId id="2147483665" r:id="rId19"/>
    <p:sldLayoutId id="2147483669" r:id="rId20"/>
  </p:sldLayoutIdLst>
  <p:txStyles>
    <p:titleStyle>
      <a:lvl1pPr algn="l" defTabSz="914400" rtl="0" eaLnBrk="1" latinLnBrk="0" hangingPunct="1">
        <a:lnSpc>
          <a:spcPct val="80000"/>
        </a:lnSpc>
        <a:spcBef>
          <a:spcPct val="0"/>
        </a:spcBef>
        <a:buNone/>
        <a:defRPr sz="3800" kern="1200" cap="all"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271463" indent="217488" algn="l" defTabSz="914400" rtl="0" eaLnBrk="1" latinLnBrk="0" hangingPunct="1">
        <a:lnSpc>
          <a:spcPct val="110000"/>
        </a:lnSpc>
        <a:spcBef>
          <a:spcPts val="500"/>
        </a:spcBef>
        <a:buFont typeface="Arial" panose="020B0604020202020204" pitchFamily="34" charset="0"/>
        <a:buChar char="•"/>
        <a:tabLst/>
        <a:defRPr sz="2400" kern="1200" baseline="0">
          <a:solidFill>
            <a:schemeClr val="tx1"/>
          </a:solidFill>
          <a:latin typeface="+mn-lt"/>
          <a:ea typeface="+mn-ea"/>
          <a:cs typeface="+mn-cs"/>
        </a:defRPr>
      </a:lvl2pPr>
      <a:lvl3pPr marL="488950" indent="-217488" algn="l" defTabSz="914400" rtl="0" eaLnBrk="1" latinLnBrk="0" hangingPunct="1">
        <a:lnSpc>
          <a:spcPct val="110000"/>
        </a:lnSpc>
        <a:spcBef>
          <a:spcPts val="500"/>
        </a:spcBef>
        <a:buFont typeface="Systeemlettertype regulier"/>
        <a:buChar char="-"/>
        <a:tabLst/>
        <a:defRPr sz="2400" kern="1200" baseline="0">
          <a:solidFill>
            <a:schemeClr val="tx1"/>
          </a:solidFill>
          <a:latin typeface="+mn-lt"/>
          <a:ea typeface="+mn-ea"/>
          <a:cs typeface="+mn-cs"/>
        </a:defRPr>
      </a:lvl3pPr>
      <a:lvl4pPr marL="7938" indent="0" algn="l" defTabSz="914400" rtl="0" eaLnBrk="1" latinLnBrk="0" hangingPunct="1">
        <a:lnSpc>
          <a:spcPct val="110000"/>
        </a:lnSpc>
        <a:spcBef>
          <a:spcPts val="500"/>
        </a:spcBef>
        <a:buFont typeface="Arial" panose="020B0604020202020204" pitchFamily="34" charset="0"/>
        <a:buNone/>
        <a:tabLst/>
        <a:defRPr sz="2400" kern="1200" baseline="0">
          <a:solidFill>
            <a:schemeClr val="tx1"/>
          </a:solidFill>
          <a:latin typeface="+mn-lt"/>
          <a:ea typeface="+mn-ea"/>
          <a:cs typeface="+mn-cs"/>
        </a:defRPr>
      </a:lvl4pPr>
      <a:lvl5pPr marL="7938" indent="0" algn="l" defTabSz="914400" rtl="0" eaLnBrk="1" latinLnBrk="0" hangingPunct="1">
        <a:lnSpc>
          <a:spcPct val="110000"/>
        </a:lnSpc>
        <a:spcBef>
          <a:spcPts val="500"/>
        </a:spcBef>
        <a:buFont typeface="Arial" panose="020B0604020202020204" pitchFamily="34" charset="0"/>
        <a:buNone/>
        <a:tabLst/>
        <a:defRPr sz="2400" b="1"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7" userDrawn="1">
          <p15:clr>
            <a:srgbClr val="F26B43"/>
          </p15:clr>
        </p15:guide>
        <p15:guide id="2" pos="7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file:////var/folders/bh/kfnbmx7n1z3_rrr85qg7nn380000gn/T/com.microsoft.Word/WebArchiveCopyPasteTempFiles/Tabel-LDBZ-1.png"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dfiz.nl/finfin/vind-je-adviseur" TargetMode="Externa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loondoorbetalingbijziekte.n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2E46C-8A0C-FC42-A6F0-AE6D561537E0}"/>
              </a:ext>
            </a:extLst>
          </p:cNvPr>
          <p:cNvSpPr>
            <a:spLocks noGrp="1"/>
          </p:cNvSpPr>
          <p:nvPr>
            <p:ph type="ctrTitle"/>
          </p:nvPr>
        </p:nvSpPr>
        <p:spPr/>
        <p:txBody>
          <a:bodyPr/>
          <a:lstStyle/>
          <a:p>
            <a:r>
              <a:rPr lang="nl-NL" dirty="0"/>
              <a:t>Hoeveel risico loop jij?</a:t>
            </a:r>
          </a:p>
        </p:txBody>
      </p:sp>
      <p:sp>
        <p:nvSpPr>
          <p:cNvPr id="3" name="Ondertitel 2">
            <a:extLst>
              <a:ext uri="{FF2B5EF4-FFF2-40B4-BE49-F238E27FC236}">
                <a16:creationId xmlns:a16="http://schemas.microsoft.com/office/drawing/2014/main" id="{61AD7A6B-E92C-6C40-AB2A-9C9AF85C81B7}"/>
              </a:ext>
            </a:extLst>
          </p:cNvPr>
          <p:cNvSpPr>
            <a:spLocks noGrp="1"/>
          </p:cNvSpPr>
          <p:nvPr>
            <p:ph type="subTitle" idx="1"/>
          </p:nvPr>
        </p:nvSpPr>
        <p:spPr/>
        <p:txBody>
          <a:bodyPr/>
          <a:lstStyle/>
          <a:p>
            <a:r>
              <a:rPr lang="nl-NL" dirty="0"/>
              <a:t>Loondoorbetaling bij ziekte</a:t>
            </a:r>
          </a:p>
        </p:txBody>
      </p:sp>
      <p:sp>
        <p:nvSpPr>
          <p:cNvPr id="7" name="Tijdelijke aanduiding voor tekst 6">
            <a:extLst>
              <a:ext uri="{FF2B5EF4-FFF2-40B4-BE49-F238E27FC236}">
                <a16:creationId xmlns:a16="http://schemas.microsoft.com/office/drawing/2014/main" id="{47A87E92-11FB-7D45-B3BF-01A3AB6B9998}"/>
              </a:ext>
            </a:extLst>
          </p:cNvPr>
          <p:cNvSpPr>
            <a:spLocks noGrp="1"/>
          </p:cNvSpPr>
          <p:nvPr>
            <p:ph type="body" sz="quarter" idx="12"/>
          </p:nvPr>
        </p:nvSpPr>
        <p:spPr/>
        <p:txBody>
          <a:bodyPr/>
          <a:lstStyle/>
          <a:p>
            <a:endParaRPr lang="nl-NL" dirty="0"/>
          </a:p>
        </p:txBody>
      </p:sp>
    </p:spTree>
    <p:extLst>
      <p:ext uri="{BB962C8B-B14F-4D97-AF65-F5344CB8AC3E}">
        <p14:creationId xmlns:p14="http://schemas.microsoft.com/office/powerpoint/2010/main" val="181715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210C5-C701-3644-B7BA-9D05E5B256E9}"/>
              </a:ext>
            </a:extLst>
          </p:cNvPr>
          <p:cNvSpPr>
            <a:spLocks noGrp="1"/>
          </p:cNvSpPr>
          <p:nvPr>
            <p:ph type="title"/>
          </p:nvPr>
        </p:nvSpPr>
        <p:spPr>
          <a:xfrm>
            <a:off x="1050100" y="1169042"/>
            <a:ext cx="3961737" cy="1600200"/>
          </a:xfrm>
        </p:spPr>
        <p:txBody>
          <a:bodyPr>
            <a:normAutofit fontScale="90000"/>
          </a:bodyPr>
          <a:lstStyle/>
          <a:p>
            <a:pPr>
              <a:lnSpc>
                <a:spcPct val="100000"/>
              </a:lnSpc>
            </a:pPr>
            <a:r>
              <a:rPr lang="nl-NL" dirty="0"/>
              <a:t>Hoe ben jij verzekerd als een werknemer ziek wordt? </a:t>
            </a:r>
          </a:p>
        </p:txBody>
      </p:sp>
      <p:pic>
        <p:nvPicPr>
          <p:cNvPr id="6" name="Tijdelijke aanduiding voor inhoud 5">
            <a:extLst>
              <a:ext uri="{FF2B5EF4-FFF2-40B4-BE49-F238E27FC236}">
                <a16:creationId xmlns:a16="http://schemas.microsoft.com/office/drawing/2014/main" id="{8D7D6ED1-6639-9942-BACB-5440863BB36B}"/>
              </a:ext>
            </a:extLst>
          </p:cNvPr>
          <p:cNvPicPr>
            <a:picLocks noGrp="1" noChangeAspect="1"/>
          </p:cNvPicPr>
          <p:nvPr>
            <p:ph type="pic" idx="1"/>
          </p:nvPr>
        </p:nvPicPr>
        <p:blipFill rotWithShape="1">
          <a:blip r:embed="rId2" cstate="hqprint">
            <a:extLst>
              <a:ext uri="{28A0092B-C50C-407E-A947-70E740481C1C}">
                <a14:useLocalDpi xmlns:a14="http://schemas.microsoft.com/office/drawing/2010/main"/>
              </a:ext>
            </a:extLst>
          </a:blip>
          <a:srcRect/>
          <a:stretch/>
        </p:blipFill>
        <p:spPr/>
      </p:pic>
      <p:sp>
        <p:nvSpPr>
          <p:cNvPr id="4" name="Tijdelijke aanduiding voor tekst 3">
            <a:extLst>
              <a:ext uri="{FF2B5EF4-FFF2-40B4-BE49-F238E27FC236}">
                <a16:creationId xmlns:a16="http://schemas.microsoft.com/office/drawing/2014/main" id="{4C884E2D-A0FF-ED40-85AC-492A15CA6E0F}"/>
              </a:ext>
            </a:extLst>
          </p:cNvPr>
          <p:cNvSpPr>
            <a:spLocks noGrp="1"/>
          </p:cNvSpPr>
          <p:nvPr>
            <p:ph type="body" sz="half" idx="2"/>
          </p:nvPr>
        </p:nvSpPr>
        <p:spPr>
          <a:xfrm>
            <a:off x="1050100" y="2939256"/>
            <a:ext cx="4297403" cy="3465080"/>
          </a:xfrm>
        </p:spPr>
        <p:txBody>
          <a:bodyPr/>
          <a:lstStyle/>
          <a:p>
            <a:r>
              <a:rPr lang="nl-NL" dirty="0"/>
              <a:t>Als een werknemer langdurig ziek wordt ben je als werkgever verplicht om minimaal 70% van het (bruto)loon door te betalen. Dit kan tot twee jaar duren, tenzij het dienstverband eerder afloopt. </a:t>
            </a:r>
            <a:br>
              <a:rPr lang="nl-NL" dirty="0"/>
            </a:br>
            <a:br>
              <a:rPr lang="nl-NL" dirty="0"/>
            </a:br>
            <a:r>
              <a:rPr lang="nl-NL" dirty="0"/>
              <a:t>Volgens de Wet Verbetering Poortwachter moeten werkgever en werknemer zich daarnaast samen met de bedrijfsarts en arbodienst inspannen om de werknemer zo snel mogelijk weer aan het werk te krijgen, ook wel een re-integratietraject genoemd. </a:t>
            </a:r>
          </a:p>
        </p:txBody>
      </p:sp>
    </p:spTree>
    <p:extLst>
      <p:ext uri="{BB962C8B-B14F-4D97-AF65-F5344CB8AC3E}">
        <p14:creationId xmlns:p14="http://schemas.microsoft.com/office/powerpoint/2010/main" val="373263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16C8245-D30A-B24A-BD91-DE67DF69A262}"/>
              </a:ext>
            </a:extLst>
          </p:cNvPr>
          <p:cNvSpPr>
            <a:spLocks noGrp="1"/>
          </p:cNvSpPr>
          <p:nvPr>
            <p:ph idx="1"/>
          </p:nvPr>
        </p:nvSpPr>
        <p:spPr>
          <a:xfrm>
            <a:off x="1039368" y="2913389"/>
            <a:ext cx="10305288" cy="3797935"/>
          </a:xfrm>
        </p:spPr>
        <p:txBody>
          <a:bodyPr/>
          <a:lstStyle/>
          <a:p>
            <a:pPr marL="0" indent="0" algn="ctr">
              <a:buNone/>
            </a:pPr>
            <a:r>
              <a:rPr lang="nl-NL" dirty="0"/>
              <a:t>Je kunt je voorstellen dat een zieke werknemer een hoop tijd, energie, geld en regelwerk met zich meebrengt. Niet alle werkgevers kunnen de re-integratie op zich nemen of de kosten voor loondoorbetaling dragen. Zo’n 70% procent van de werkgevers met 25 of minder medewerkers heeft daarom al een ziekteverzuimverzekering afgesloten. Er zijn verschillende manieren om je voor te bereiden op een langdurig zieke werknemer.</a:t>
            </a:r>
          </a:p>
        </p:txBody>
      </p:sp>
      <p:sp>
        <p:nvSpPr>
          <p:cNvPr id="3" name="Titel 2">
            <a:extLst>
              <a:ext uri="{FF2B5EF4-FFF2-40B4-BE49-F238E27FC236}">
                <a16:creationId xmlns:a16="http://schemas.microsoft.com/office/drawing/2014/main" id="{0D78E263-A99C-AB4E-88EC-D99497943F05}"/>
              </a:ext>
            </a:extLst>
          </p:cNvPr>
          <p:cNvSpPr>
            <a:spLocks noGrp="1"/>
          </p:cNvSpPr>
          <p:nvPr>
            <p:ph type="title"/>
          </p:nvPr>
        </p:nvSpPr>
        <p:spPr>
          <a:xfrm>
            <a:off x="1039368" y="1587826"/>
            <a:ext cx="10305288" cy="1325563"/>
          </a:xfrm>
        </p:spPr>
        <p:txBody>
          <a:bodyPr>
            <a:normAutofit/>
          </a:bodyPr>
          <a:lstStyle/>
          <a:p>
            <a:pPr algn="ctr"/>
            <a:r>
              <a:rPr lang="nl-NL" sz="2900" dirty="0"/>
              <a:t>Verzekeren tegen verzuim</a:t>
            </a:r>
          </a:p>
        </p:txBody>
      </p:sp>
    </p:spTree>
    <p:extLst>
      <p:ext uri="{BB962C8B-B14F-4D97-AF65-F5344CB8AC3E}">
        <p14:creationId xmlns:p14="http://schemas.microsoft.com/office/powerpoint/2010/main" val="360330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D54B04-1E4A-4C41-AF8B-8D3F27E68207}"/>
              </a:ext>
            </a:extLst>
          </p:cNvPr>
          <p:cNvSpPr>
            <a:spLocks noGrp="1"/>
          </p:cNvSpPr>
          <p:nvPr>
            <p:ph type="title"/>
          </p:nvPr>
        </p:nvSpPr>
        <p:spPr>
          <a:xfrm>
            <a:off x="943356" y="974725"/>
            <a:ext cx="10305288" cy="1325563"/>
          </a:xfrm>
        </p:spPr>
        <p:txBody>
          <a:bodyPr>
            <a:normAutofit/>
          </a:bodyPr>
          <a:lstStyle/>
          <a:p>
            <a:r>
              <a:rPr lang="nl-NL" sz="2900" dirty="0"/>
              <a:t>De 4 verzekeringsopties </a:t>
            </a:r>
          </a:p>
        </p:txBody>
      </p:sp>
      <p:sp>
        <p:nvSpPr>
          <p:cNvPr id="4" name="Rectangle 2">
            <a:extLst>
              <a:ext uri="{FF2B5EF4-FFF2-40B4-BE49-F238E27FC236}">
                <a16:creationId xmlns:a16="http://schemas.microsoft.com/office/drawing/2014/main" id="{D9EBC0B3-5AFD-884D-82C6-1787E757F281}"/>
              </a:ext>
            </a:extLst>
          </p:cNvPr>
          <p:cNvSpPr>
            <a:spLocks noChangeArrowheads="1"/>
          </p:cNvSpPr>
          <p:nvPr/>
        </p:nvSpPr>
        <p:spPr bwMode="auto">
          <a:xfrm>
            <a:off x="2013994" y="2650601"/>
            <a:ext cx="189855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1025" name="Afbeelding 1">
            <a:extLst>
              <a:ext uri="{FF2B5EF4-FFF2-40B4-BE49-F238E27FC236}">
                <a16:creationId xmlns:a16="http://schemas.microsoft.com/office/drawing/2014/main" id="{6DEA83AF-FCBF-9748-9610-AAAD03A0CCDA}"/>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587950" y="2475825"/>
            <a:ext cx="11016099" cy="345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92EF20E2-717F-4841-B4AF-68A88100EF21}"/>
              </a:ext>
            </a:extLst>
          </p:cNvPr>
          <p:cNvSpPr/>
          <p:nvPr/>
        </p:nvSpPr>
        <p:spPr>
          <a:xfrm>
            <a:off x="0" y="0"/>
            <a:ext cx="5468112"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D57BD0CF-4330-AE49-8279-36E0B848C71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7926" y="424985"/>
            <a:ext cx="694251" cy="580439"/>
          </a:xfrm>
          <a:prstGeom prst="rect">
            <a:avLst/>
          </a:prstGeom>
        </p:spPr>
      </p:pic>
      <p:sp>
        <p:nvSpPr>
          <p:cNvPr id="18" name="Titel 17">
            <a:extLst>
              <a:ext uri="{FF2B5EF4-FFF2-40B4-BE49-F238E27FC236}">
                <a16:creationId xmlns:a16="http://schemas.microsoft.com/office/drawing/2014/main" id="{755C3040-CEB2-0647-804A-C52CACAD2A09}"/>
              </a:ext>
            </a:extLst>
          </p:cNvPr>
          <p:cNvSpPr>
            <a:spLocks noGrp="1"/>
          </p:cNvSpPr>
          <p:nvPr>
            <p:ph type="title"/>
          </p:nvPr>
        </p:nvSpPr>
        <p:spPr>
          <a:xfrm>
            <a:off x="1068323" y="2153215"/>
            <a:ext cx="4156819" cy="943051"/>
          </a:xfrm>
        </p:spPr>
        <p:txBody>
          <a:bodyPr>
            <a:noAutofit/>
          </a:bodyPr>
          <a:lstStyle/>
          <a:p>
            <a:r>
              <a:rPr lang="nl-NL" sz="2900" dirty="0">
                <a:solidFill>
                  <a:srgbClr val="07C6EC"/>
                </a:solidFill>
                <a:latin typeface="+mj-lt"/>
              </a:rPr>
              <a:t>MKB </a:t>
            </a:r>
            <a:br>
              <a:rPr lang="nl-NL" sz="2900" dirty="0">
                <a:solidFill>
                  <a:srgbClr val="07C6EC"/>
                </a:solidFill>
                <a:latin typeface="+mj-lt"/>
              </a:rPr>
            </a:br>
            <a:r>
              <a:rPr lang="nl-NL" sz="2900" dirty="0">
                <a:solidFill>
                  <a:srgbClr val="07C6EC"/>
                </a:solidFill>
                <a:latin typeface="+mj-lt"/>
              </a:rPr>
              <a:t>VERZUIM-ONTZORG</a:t>
            </a:r>
            <a:br>
              <a:rPr lang="nl-NL" sz="2900" dirty="0">
                <a:solidFill>
                  <a:srgbClr val="07C6EC"/>
                </a:solidFill>
                <a:latin typeface="+mj-lt"/>
              </a:rPr>
            </a:br>
            <a:r>
              <a:rPr lang="nl-NL" sz="2900" dirty="0">
                <a:solidFill>
                  <a:srgbClr val="07C6EC"/>
                </a:solidFill>
                <a:latin typeface="+mj-lt"/>
              </a:rPr>
              <a:t>VERZEKERING</a:t>
            </a:r>
          </a:p>
        </p:txBody>
      </p:sp>
      <p:sp>
        <p:nvSpPr>
          <p:cNvPr id="19" name="Tijdelijke aanduiding voor tekst 3">
            <a:extLst>
              <a:ext uri="{FF2B5EF4-FFF2-40B4-BE49-F238E27FC236}">
                <a16:creationId xmlns:a16="http://schemas.microsoft.com/office/drawing/2014/main" id="{4B0D1327-2D7F-E046-B670-2830EDB275F8}"/>
              </a:ext>
            </a:extLst>
          </p:cNvPr>
          <p:cNvSpPr>
            <a:spLocks noGrp="1"/>
          </p:cNvSpPr>
          <p:nvPr>
            <p:ph type="body" sz="half" idx="2"/>
          </p:nvPr>
        </p:nvSpPr>
        <p:spPr>
          <a:xfrm>
            <a:off x="1068324" y="3244592"/>
            <a:ext cx="4156818" cy="3465080"/>
          </a:xfrm>
        </p:spPr>
        <p:txBody>
          <a:bodyPr/>
          <a:lstStyle/>
          <a:p>
            <a:pPr>
              <a:lnSpc>
                <a:spcPct val="110000"/>
              </a:lnSpc>
            </a:pPr>
            <a:r>
              <a:rPr lang="nl-NL" sz="1600" cap="none" dirty="0">
                <a:solidFill>
                  <a:schemeClr val="tx1"/>
                </a:solidFill>
                <a:latin typeface="Arial" panose="020B0604020202020204" pitchFamily="34" charset="0"/>
                <a:cs typeface="Arial" panose="020B0604020202020204" pitchFamily="34" charset="0"/>
              </a:rPr>
              <a:t>De MKB Verzuim-</a:t>
            </a:r>
            <a:r>
              <a:rPr lang="nl-NL" sz="1600" cap="none" dirty="0" err="1">
                <a:solidFill>
                  <a:schemeClr val="tx1"/>
                </a:solidFill>
                <a:latin typeface="Arial" panose="020B0604020202020204" pitchFamily="34" charset="0"/>
                <a:cs typeface="Arial" panose="020B0604020202020204" pitchFamily="34" charset="0"/>
              </a:rPr>
              <a:t>ontzorgverzekering</a:t>
            </a:r>
            <a:r>
              <a:rPr lang="nl-NL" sz="1600" cap="none" dirty="0">
                <a:solidFill>
                  <a:schemeClr val="tx1"/>
                </a:solidFill>
                <a:latin typeface="Arial" panose="020B0604020202020204" pitchFamily="34" charset="0"/>
                <a:cs typeface="Arial" panose="020B0604020202020204" pitchFamily="34" charset="0"/>
              </a:rPr>
              <a:t> is een initiatief van MKB-Nederland, het ministerie van Sociale Zaken en het Verbond van Verzekeraars. Dit is een basisverzekering voor het MKB waarbij loondoorbetaling bij ziekte is gedekt en er extra </a:t>
            </a:r>
            <a:r>
              <a:rPr lang="nl-NL" sz="1600" cap="none" dirty="0" err="1">
                <a:solidFill>
                  <a:schemeClr val="tx1"/>
                </a:solidFill>
                <a:latin typeface="Arial" panose="020B0604020202020204" pitchFamily="34" charset="0"/>
                <a:cs typeface="Arial" panose="020B0604020202020204" pitchFamily="34" charset="0"/>
              </a:rPr>
              <a:t>ontzorging</a:t>
            </a:r>
            <a:r>
              <a:rPr lang="nl-NL" sz="1600" cap="none" dirty="0">
                <a:solidFill>
                  <a:schemeClr val="tx1"/>
                </a:solidFill>
                <a:latin typeface="Arial" panose="020B0604020202020204" pitchFamily="34" charset="0"/>
                <a:cs typeface="Arial" panose="020B0604020202020204" pitchFamily="34" charset="0"/>
              </a:rPr>
              <a:t> is op het gebied van re-integratie en verzuimbegeleiding. Alle verzekeringen met het keurmerk voldoen aan de eisen van de MKB verzuim-ontzorgverzekering.</a:t>
            </a:r>
          </a:p>
        </p:txBody>
      </p:sp>
      <p:pic>
        <p:nvPicPr>
          <p:cNvPr id="20" name="Afbeelding 19" descr="Verzuim ontzorg verzekering MKB">
            <a:extLst>
              <a:ext uri="{FF2B5EF4-FFF2-40B4-BE49-F238E27FC236}">
                <a16:creationId xmlns:a16="http://schemas.microsoft.com/office/drawing/2014/main" id="{A96049CE-0E4C-A848-B940-629721C43594}"/>
              </a:ext>
            </a:extLst>
          </p:cNvPr>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82643" y="5600702"/>
            <a:ext cx="734786" cy="751113"/>
          </a:xfrm>
          <a:prstGeom prst="rect">
            <a:avLst/>
          </a:prstGeom>
          <a:noFill/>
          <a:ln>
            <a:noFill/>
          </a:ln>
        </p:spPr>
      </p:pic>
    </p:spTree>
    <p:extLst>
      <p:ext uri="{BB962C8B-B14F-4D97-AF65-F5344CB8AC3E}">
        <p14:creationId xmlns:p14="http://schemas.microsoft.com/office/powerpoint/2010/main" val="44146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3E7A3-511E-0A4A-A994-E2C7B6AD5C54}"/>
              </a:ext>
            </a:extLst>
          </p:cNvPr>
          <p:cNvSpPr>
            <a:spLocks noGrp="1"/>
          </p:cNvSpPr>
          <p:nvPr>
            <p:ph type="title"/>
          </p:nvPr>
        </p:nvSpPr>
        <p:spPr/>
        <p:txBody>
          <a:bodyPr/>
          <a:lstStyle/>
          <a:p>
            <a:r>
              <a:rPr lang="nl-NL" dirty="0"/>
              <a:t>Adviseurs</a:t>
            </a:r>
          </a:p>
        </p:txBody>
      </p:sp>
      <p:sp>
        <p:nvSpPr>
          <p:cNvPr id="3" name="Tijdelijke aanduiding voor inhoud 2">
            <a:extLst>
              <a:ext uri="{FF2B5EF4-FFF2-40B4-BE49-F238E27FC236}">
                <a16:creationId xmlns:a16="http://schemas.microsoft.com/office/drawing/2014/main" id="{0B1E9DC3-EA99-3641-85E3-D54E853C7F26}"/>
              </a:ext>
            </a:extLst>
          </p:cNvPr>
          <p:cNvSpPr>
            <a:spLocks noGrp="1"/>
          </p:cNvSpPr>
          <p:nvPr>
            <p:ph sz="half" idx="1"/>
          </p:nvPr>
        </p:nvSpPr>
        <p:spPr/>
        <p:txBody>
          <a:bodyPr/>
          <a:lstStyle/>
          <a:p>
            <a:pPr marL="0" indent="0">
              <a:buNone/>
            </a:pPr>
            <a:r>
              <a:rPr lang="nl-NL" b="1" dirty="0"/>
              <a:t>Hulp nodig bij jouw keuze? </a:t>
            </a:r>
            <a:br>
              <a:rPr lang="nl-NL" dirty="0"/>
            </a:br>
            <a:r>
              <a:rPr lang="nl-NL" dirty="0">
                <a:hlinkClick r:id="rId2">
                  <a:extLst>
                    <a:ext uri="{A12FA001-AC4F-418D-AE19-62706E023703}">
                      <ahyp:hlinkClr xmlns:ahyp="http://schemas.microsoft.com/office/drawing/2018/hyperlinkcolor" val="tx"/>
                    </a:ext>
                  </a:extLst>
                </a:hlinkClick>
              </a:rPr>
              <a:t>Vind een financieel adviseur bij jou in de buurt!</a:t>
            </a:r>
            <a:endParaRPr lang="nl-NL" dirty="0"/>
          </a:p>
        </p:txBody>
      </p:sp>
      <p:pic>
        <p:nvPicPr>
          <p:cNvPr id="6" name="Tijdelijke aanduiding voor inhoud 5">
            <a:extLst>
              <a:ext uri="{FF2B5EF4-FFF2-40B4-BE49-F238E27FC236}">
                <a16:creationId xmlns:a16="http://schemas.microsoft.com/office/drawing/2014/main" id="{004C28C8-C07D-8844-A376-90B26E5BA4D9}"/>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693277" y="1091312"/>
            <a:ext cx="4630163" cy="4630163"/>
          </a:xfrm>
        </p:spPr>
      </p:pic>
    </p:spTree>
    <p:extLst>
      <p:ext uri="{BB962C8B-B14F-4D97-AF65-F5344CB8AC3E}">
        <p14:creationId xmlns:p14="http://schemas.microsoft.com/office/powerpoint/2010/main" val="125839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F6F82F4-00D5-0448-9FA4-7EBFC2DBCE68}"/>
              </a:ext>
            </a:extLst>
          </p:cNvPr>
          <p:cNvSpPr txBox="1">
            <a:spLocks/>
          </p:cNvSpPr>
          <p:nvPr/>
        </p:nvSpPr>
        <p:spPr>
          <a:xfrm>
            <a:off x="3281761" y="4431932"/>
            <a:ext cx="5628477" cy="476250"/>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000"/>
              </a:spcBef>
              <a:buFont typeface="Arial" panose="020B0604020202020204" pitchFamily="34" charset="0"/>
              <a:buNone/>
              <a:defRPr sz="1600" kern="1200" cap="all" spc="300" baseline="0">
                <a:solidFill>
                  <a:schemeClr val="accent1"/>
                </a:solidFill>
                <a:latin typeface="+mn-lt"/>
                <a:ea typeface="+mn-ea"/>
                <a:cs typeface="+mn-cs"/>
              </a:defRPr>
            </a:lvl1pPr>
            <a:lvl2pPr marL="271463" indent="217488" algn="l" defTabSz="914400" rtl="0" eaLnBrk="1" latinLnBrk="0" hangingPunct="1">
              <a:lnSpc>
                <a:spcPct val="110000"/>
              </a:lnSpc>
              <a:spcBef>
                <a:spcPts val="500"/>
              </a:spcBef>
              <a:buFont typeface="Arial" panose="020B0604020202020204" pitchFamily="34" charset="0"/>
              <a:buChar char="•"/>
              <a:tabLst/>
              <a:defRPr sz="2400" kern="1200" baseline="0">
                <a:solidFill>
                  <a:schemeClr val="tx1"/>
                </a:solidFill>
                <a:latin typeface="+mn-lt"/>
                <a:ea typeface="+mn-ea"/>
                <a:cs typeface="+mn-cs"/>
              </a:defRPr>
            </a:lvl2pPr>
            <a:lvl3pPr marL="488950" indent="-217488" algn="l" defTabSz="914400" rtl="0" eaLnBrk="1" latinLnBrk="0" hangingPunct="1">
              <a:lnSpc>
                <a:spcPct val="110000"/>
              </a:lnSpc>
              <a:spcBef>
                <a:spcPts val="500"/>
              </a:spcBef>
              <a:buFont typeface="Systeemlettertype regulier"/>
              <a:buChar char="-"/>
              <a:tabLst/>
              <a:defRPr sz="2400" kern="1200" baseline="0">
                <a:solidFill>
                  <a:schemeClr val="tx1"/>
                </a:solidFill>
                <a:latin typeface="+mn-lt"/>
                <a:ea typeface="+mn-ea"/>
                <a:cs typeface="+mn-cs"/>
              </a:defRPr>
            </a:lvl3pPr>
            <a:lvl4pPr marL="7938" indent="0" algn="l" defTabSz="914400" rtl="0" eaLnBrk="1" latinLnBrk="0" hangingPunct="1">
              <a:lnSpc>
                <a:spcPct val="110000"/>
              </a:lnSpc>
              <a:spcBef>
                <a:spcPts val="500"/>
              </a:spcBef>
              <a:buFont typeface="Arial" panose="020B0604020202020204" pitchFamily="34" charset="0"/>
              <a:buNone/>
              <a:tabLst/>
              <a:defRPr sz="2400" kern="1200" baseline="0">
                <a:solidFill>
                  <a:schemeClr val="tx1"/>
                </a:solidFill>
                <a:latin typeface="+mn-lt"/>
                <a:ea typeface="+mn-ea"/>
                <a:cs typeface="+mn-cs"/>
              </a:defRPr>
            </a:lvl4pPr>
            <a:lvl5pPr marL="7938" indent="0" algn="l" defTabSz="914400" rtl="0" eaLnBrk="1" latinLnBrk="0" hangingPunct="1">
              <a:lnSpc>
                <a:spcPct val="110000"/>
              </a:lnSpc>
              <a:spcBef>
                <a:spcPts val="500"/>
              </a:spcBef>
              <a:buFont typeface="Arial" panose="020B0604020202020204" pitchFamily="34" charset="0"/>
              <a:buNone/>
              <a:tabLst/>
              <a:defRPr sz="2400" b="1"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nl-NL" dirty="0"/>
          </a:p>
          <a:p>
            <a:pPr>
              <a:lnSpc>
                <a:spcPct val="100000"/>
              </a:lnSpc>
            </a:pPr>
            <a:r>
              <a:rPr lang="nl-NL" dirty="0"/>
              <a:t>Ga voor meer informatie naar:</a:t>
            </a:r>
          </a:p>
          <a:p>
            <a:pPr>
              <a:lnSpc>
                <a:spcPct val="100000"/>
              </a:lnSpc>
            </a:pPr>
            <a:r>
              <a:rPr lang="nl-NL" b="1" dirty="0">
                <a:hlinkClick r:id="rId2"/>
              </a:rPr>
              <a:t>www.Loondoorbetalingbijziekte.nl</a:t>
            </a:r>
            <a:endParaRPr lang="nl-NL" b="1" dirty="0"/>
          </a:p>
        </p:txBody>
      </p:sp>
      <p:pic>
        <p:nvPicPr>
          <p:cNvPr id="7" name="Afbeelding 6">
            <a:extLst>
              <a:ext uri="{FF2B5EF4-FFF2-40B4-BE49-F238E27FC236}">
                <a16:creationId xmlns:a16="http://schemas.microsoft.com/office/drawing/2014/main" id="{AC31CC08-10C2-B14B-AFE2-8C3B8245E9E0}"/>
              </a:ext>
            </a:extLst>
          </p:cNvPr>
          <p:cNvPicPr>
            <a:picLocks noChangeAspect="1"/>
          </p:cNvPicPr>
          <p:nvPr/>
        </p:nvPicPr>
        <p:blipFill>
          <a:blip r:embed="rId3"/>
          <a:stretch>
            <a:fillRect/>
          </a:stretch>
        </p:blipFill>
        <p:spPr>
          <a:xfrm>
            <a:off x="4702787" y="1876927"/>
            <a:ext cx="2786425" cy="2711116"/>
          </a:xfrm>
          <a:prstGeom prst="rect">
            <a:avLst/>
          </a:prstGeom>
        </p:spPr>
      </p:pic>
    </p:spTree>
    <p:extLst>
      <p:ext uri="{BB962C8B-B14F-4D97-AF65-F5344CB8AC3E}">
        <p14:creationId xmlns:p14="http://schemas.microsoft.com/office/powerpoint/2010/main" val="2537758600"/>
      </p:ext>
    </p:extLst>
  </p:cSld>
  <p:clrMapOvr>
    <a:masterClrMapping/>
  </p:clrMapOvr>
</p:sld>
</file>

<file path=ppt/theme/theme1.xml><?xml version="1.0" encoding="utf-8"?>
<a:theme xmlns:a="http://schemas.openxmlformats.org/drawingml/2006/main" name="Kantoorthema">
  <a:themeElements>
    <a:clrScheme name="LDBZ">
      <a:dk1>
        <a:srgbClr val="494949"/>
      </a:dk1>
      <a:lt1>
        <a:srgbClr val="FFFFFF"/>
      </a:lt1>
      <a:dk2>
        <a:srgbClr val="494949"/>
      </a:dk2>
      <a:lt2>
        <a:srgbClr val="E7E6E6"/>
      </a:lt2>
      <a:accent1>
        <a:srgbClr val="0BC6EA"/>
      </a:accent1>
      <a:accent2>
        <a:srgbClr val="FF6C6C"/>
      </a:accent2>
      <a:accent3>
        <a:srgbClr val="AB446B"/>
      </a:accent3>
      <a:accent4>
        <a:srgbClr val="574D89"/>
      </a:accent4>
      <a:accent5>
        <a:srgbClr val="7682B3"/>
      </a:accent5>
      <a:accent6>
        <a:srgbClr val="7EBFEA"/>
      </a:accent6>
      <a:hlink>
        <a:srgbClr val="0BC6EA"/>
      </a:hlink>
      <a:folHlink>
        <a:srgbClr val="7EBFE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KB LDBZ powerpoint template.pptx" id="{D4FA8FC8-8EE4-8741-B14B-BEFA63AD4332}" vid="{D7FDCC63-99E4-424E-9CEB-347C0DC22AA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Kantoorthema</Template>
  <TotalTime>59</TotalTime>
  <Words>266</Words>
  <Application>Microsoft Macintosh PowerPoint</Application>
  <PresentationFormat>Breedbeeld</PresentationFormat>
  <Paragraphs>14</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Arial Black</vt:lpstr>
      <vt:lpstr>Calibri</vt:lpstr>
      <vt:lpstr>Systeemlettertype regulier</vt:lpstr>
      <vt:lpstr>Kantoorthema</vt:lpstr>
      <vt:lpstr>Hoeveel risico loop jij?</vt:lpstr>
      <vt:lpstr>Hoe ben jij verzekerd als een werknemer ziek wordt? </vt:lpstr>
      <vt:lpstr>Verzekeren tegen verzuim</vt:lpstr>
      <vt:lpstr>De 4 verzekeringsopties </vt:lpstr>
      <vt:lpstr>MKB  VERZUIM-ONTZORG VERZEKERING</vt:lpstr>
      <vt:lpstr>Adviseurs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Hoeveel risico loop jij?</dc:title>
  <dc:creator>Liz Huisman</dc:creator>
  <cp:lastModifiedBy>internet</cp:lastModifiedBy>
  <cp:revision>8</cp:revision>
  <dcterms:created xsi:type="dcterms:W3CDTF">2021-08-11T11:23:55Z</dcterms:created>
  <dcterms:modified xsi:type="dcterms:W3CDTF">2021-08-20T09:56:18Z</dcterms:modified>
</cp:coreProperties>
</file>